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658" r:id="rId8"/>
    <p:sldMasterId id="2147483659" r:id="rId9"/>
    <p:sldMasterId id="2147483792" r:id="rId10"/>
  </p:sldMasterIdLst>
  <p:notesMasterIdLst>
    <p:notesMasterId r:id="rId31"/>
  </p:notesMasterIdLst>
  <p:sldIdLst>
    <p:sldId id="475" r:id="rId11"/>
    <p:sldId id="280" r:id="rId12"/>
    <p:sldId id="271" r:id="rId13"/>
    <p:sldId id="279" r:id="rId14"/>
    <p:sldId id="257" r:id="rId15"/>
    <p:sldId id="258" r:id="rId16"/>
    <p:sldId id="259" r:id="rId17"/>
    <p:sldId id="260" r:id="rId18"/>
    <p:sldId id="272" r:id="rId19"/>
    <p:sldId id="261" r:id="rId20"/>
    <p:sldId id="273" r:id="rId21"/>
    <p:sldId id="262" r:id="rId22"/>
    <p:sldId id="477" r:id="rId23"/>
    <p:sldId id="263" r:id="rId24"/>
    <p:sldId id="274" r:id="rId25"/>
    <p:sldId id="264" r:id="rId26"/>
    <p:sldId id="265" r:id="rId27"/>
    <p:sldId id="266" r:id="rId28"/>
    <p:sldId id="269" r:id="rId29"/>
    <p:sldId id="476" r:id="rId30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A5E3C-6858-8143-855F-4BCC3E07E4C5}" v="2" dt="2020-10-01T12:33:16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4694"/>
  </p:normalViewPr>
  <p:slideViewPr>
    <p:cSldViewPr>
      <p:cViewPr varScale="1">
        <p:scale>
          <a:sx n="121" d="100"/>
          <a:sy n="121" d="100"/>
        </p:scale>
        <p:origin x="536" y="17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31EA5E3C-6858-8143-855F-4BCC3E07E4C5}"/>
    <pc:docChg chg="modSld modMainMaster">
      <pc:chgData name="Van Eyken Koen" userId="435f31d3-9fa3-41eb-a6e7-7dcb3a5dcb26" providerId="ADAL" clId="{31EA5E3C-6858-8143-855F-4BCC3E07E4C5}" dt="2020-10-01T12:33:12.188" v="0"/>
      <pc:docMkLst>
        <pc:docMk/>
      </pc:docMkLst>
      <pc:sldChg chg="modSp">
        <pc:chgData name="Van Eyken Koen" userId="435f31d3-9fa3-41eb-a6e7-7dcb3a5dcb26" providerId="ADAL" clId="{31EA5E3C-6858-8143-855F-4BCC3E07E4C5}" dt="2020-10-01T12:33:12.188" v="0"/>
        <pc:sldMkLst>
          <pc:docMk/>
          <pc:sldMk cId="0" sldId="269"/>
        </pc:sldMkLst>
        <pc:spChg chg="mod">
          <ac:chgData name="Van Eyken Koen" userId="435f31d3-9fa3-41eb-a6e7-7dcb3a5dcb26" providerId="ADAL" clId="{31EA5E3C-6858-8143-855F-4BCC3E07E4C5}" dt="2020-10-01T12:33:12.188" v="0"/>
          <ac:spMkLst>
            <pc:docMk/>
            <pc:sldMk cId="0" sldId="269"/>
            <ac:spMk id="154628" creationId="{19FA21E1-2B47-5F40-B4D1-07F1E11D3AF7}"/>
          </ac:spMkLst>
        </pc:spChg>
      </pc:sldChg>
      <pc:sldChg chg="modSp">
        <pc:chgData name="Van Eyken Koen" userId="435f31d3-9fa3-41eb-a6e7-7dcb3a5dcb26" providerId="ADAL" clId="{31EA5E3C-6858-8143-855F-4BCC3E07E4C5}" dt="2020-10-01T12:33:12.188" v="0"/>
        <pc:sldMkLst>
          <pc:docMk/>
          <pc:sldMk cId="0" sldId="271"/>
        </pc:sldMkLst>
        <pc:spChg chg="mod">
          <ac:chgData name="Van Eyken Koen" userId="435f31d3-9fa3-41eb-a6e7-7dcb3a5dcb26" providerId="ADAL" clId="{31EA5E3C-6858-8143-855F-4BCC3E07E4C5}" dt="2020-10-01T12:33:12.188" v="0"/>
          <ac:spMkLst>
            <pc:docMk/>
            <pc:sldMk cId="0" sldId="271"/>
            <ac:spMk id="4" creationId="{DAE721AA-90BF-AF4C-BB65-C949A22309D4}"/>
          </ac:spMkLst>
        </pc:spChg>
      </pc:sldChg>
      <pc:sldChg chg="modSp">
        <pc:chgData name="Van Eyken Koen" userId="435f31d3-9fa3-41eb-a6e7-7dcb3a5dcb26" providerId="ADAL" clId="{31EA5E3C-6858-8143-855F-4BCC3E07E4C5}" dt="2020-10-01T12:33:12.188" v="0"/>
        <pc:sldMkLst>
          <pc:docMk/>
          <pc:sldMk cId="3211311099" sldId="279"/>
        </pc:sldMkLst>
        <pc:spChg chg="mod">
          <ac:chgData name="Van Eyken Koen" userId="435f31d3-9fa3-41eb-a6e7-7dcb3a5dcb26" providerId="ADAL" clId="{31EA5E3C-6858-8143-855F-4BCC3E07E4C5}" dt="2020-10-01T12:33:12.188" v="0"/>
          <ac:spMkLst>
            <pc:docMk/>
            <pc:sldMk cId="3211311099" sldId="279"/>
            <ac:spMk id="117764" creationId="{A2CA11A1-1E05-5343-BD89-6F9A1F6E9A21}"/>
          </ac:spMkLst>
        </pc:spChg>
      </pc:sldChg>
      <pc:sldMasterChg chg="modSp modSldLayout">
        <pc:chgData name="Van Eyken Koen" userId="435f31d3-9fa3-41eb-a6e7-7dcb3a5dcb26" providerId="ADAL" clId="{31EA5E3C-6858-8143-855F-4BCC3E07E4C5}" dt="2020-10-01T12:33:12.188" v="0"/>
        <pc:sldMasterMkLst>
          <pc:docMk/>
          <pc:sldMasterMk cId="0" sldId="2147483658"/>
        </pc:sldMasterMkLst>
        <pc:spChg chg="mod">
          <ac:chgData name="Van Eyken Koen" userId="435f31d3-9fa3-41eb-a6e7-7dcb3a5dcb26" providerId="ADAL" clId="{31EA5E3C-6858-8143-855F-4BCC3E07E4C5}" dt="2020-10-01T12:33:12.188" v="0"/>
          <ac:spMkLst>
            <pc:docMk/>
            <pc:sldMasterMk cId="0" sldId="2147483658"/>
            <ac:spMk id="2" creationId="{1696FF3C-CB9B-4B40-A18B-C81E24608DA4}"/>
          </ac:spMkLst>
        </pc:sp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1954524150" sldId="2147483770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1954524150" sldId="2147483770"/>
              <ac:spMk id="4" creationId="{DC80CB54-085D-0A41-B530-6732195981F2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2226599188" sldId="2147483771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2226599188" sldId="2147483771"/>
              <ac:spMk id="4" creationId="{B046F9F7-F490-1A4D-B909-DDFA3D21F8D8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2696179736" sldId="2147483772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2696179736" sldId="2147483772"/>
              <ac:spMk id="4" creationId="{6F0A9A24-CB5A-A946-BC68-8BDF306EDFD9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1469961323" sldId="2147483773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1469961323" sldId="2147483773"/>
              <ac:spMk id="5" creationId="{6D016F2B-37B7-4B49-B585-6A2D0846BE59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3317720254" sldId="2147483774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3317720254" sldId="2147483774"/>
              <ac:spMk id="7" creationId="{B9765CA6-0D6E-CB4D-BB44-F726B69B05FF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439528186" sldId="2147483775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439528186" sldId="2147483775"/>
              <ac:spMk id="3" creationId="{48A62C4E-C033-B443-A160-AABD49CEB6F3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1406351085" sldId="2147483776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1406351085" sldId="2147483776"/>
              <ac:spMk id="2" creationId="{5C6EF269-C5B5-A24B-B6B2-61607982828F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3884133784" sldId="2147483777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3884133784" sldId="2147483777"/>
              <ac:spMk id="5" creationId="{8B9A9ABE-DEA8-9249-B3A5-C7FA4AE98F4B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4157521087" sldId="2147483778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4157521087" sldId="2147483778"/>
              <ac:spMk id="5" creationId="{4F269569-D8AD-6F41-8E8C-AD46E9D7D9B3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2000293214" sldId="2147483779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2000293214" sldId="2147483779"/>
              <ac:spMk id="4" creationId="{D6B267E6-CD34-7E45-8FE5-2BF59D36824C}"/>
            </ac:spMkLst>
          </pc:spChg>
        </pc:sldLayoutChg>
        <pc:sldLayoutChg chg="modSp">
          <pc:chgData name="Van Eyken Koen" userId="435f31d3-9fa3-41eb-a6e7-7dcb3a5dcb26" providerId="ADAL" clId="{31EA5E3C-6858-8143-855F-4BCC3E07E4C5}" dt="2020-10-01T12:33:12.188" v="0"/>
          <pc:sldLayoutMkLst>
            <pc:docMk/>
            <pc:sldMasterMk cId="0" sldId="2147483658"/>
            <pc:sldLayoutMk cId="1567665553" sldId="2147483780"/>
          </pc:sldLayoutMkLst>
          <pc:spChg chg="mod">
            <ac:chgData name="Van Eyken Koen" userId="435f31d3-9fa3-41eb-a6e7-7dcb3a5dcb26" providerId="ADAL" clId="{31EA5E3C-6858-8143-855F-4BCC3E07E4C5}" dt="2020-10-01T12:33:12.188" v="0"/>
            <ac:spMkLst>
              <pc:docMk/>
              <pc:sldMasterMk cId="0" sldId="2147483658"/>
              <pc:sldLayoutMk cId="1567665553" sldId="2147483780"/>
              <ac:spMk id="4" creationId="{F2ED5550-DFED-1143-93ED-6C39B3EC8D2B}"/>
            </ac:spMkLst>
          </pc:spChg>
        </pc:sldLayoutChg>
      </pc:sldMasterChg>
    </pc:docChg>
  </pc:docChgLst>
  <pc:docChgLst>
    <pc:chgData name="Van Eyken Koen" userId="435f31d3-9fa3-41eb-a6e7-7dcb3a5dcb26" providerId="ADAL" clId="{35EE54B7-666B-654A-B1EE-D7E559954577}"/>
    <pc:docChg chg="addSld delSld modSld modMainMaster modNotesMaster">
      <pc:chgData name="Van Eyken Koen" userId="435f31d3-9fa3-41eb-a6e7-7dcb3a5dcb26" providerId="ADAL" clId="{35EE54B7-666B-654A-B1EE-D7E559954577}" dt="2020-07-30T09:59:19.999" v="513"/>
      <pc:docMkLst>
        <pc:docMk/>
      </pc:docMkLst>
      <pc:sldChg chg="del">
        <pc:chgData name="Van Eyken Koen" userId="435f31d3-9fa3-41eb-a6e7-7dcb3a5dcb26" providerId="ADAL" clId="{35EE54B7-666B-654A-B1EE-D7E559954577}" dt="2020-07-30T07:49:18.875" v="3" actId="2696"/>
        <pc:sldMkLst>
          <pc:docMk/>
          <pc:sldMk cId="0" sldId="256"/>
        </pc:sldMkLst>
      </pc:sldChg>
      <pc:sldChg chg="addSp delSp modSp mod">
        <pc:chgData name="Van Eyken Koen" userId="435f31d3-9fa3-41eb-a6e7-7dcb3a5dcb26" providerId="ADAL" clId="{35EE54B7-666B-654A-B1EE-D7E559954577}" dt="2020-07-30T09:55:23.116" v="461" actId="255"/>
        <pc:sldMkLst>
          <pc:docMk/>
          <pc:sldMk cId="0" sldId="257"/>
        </pc:sldMkLst>
        <pc:spChg chg="del mod">
          <ac:chgData name="Van Eyken Koen" userId="435f31d3-9fa3-41eb-a6e7-7dcb3a5dcb26" providerId="ADAL" clId="{35EE54B7-666B-654A-B1EE-D7E559954577}" dt="2020-07-30T08:27:17.715" v="24" actId="12084"/>
          <ac:spMkLst>
            <pc:docMk/>
            <pc:sldMk cId="0" sldId="257"/>
            <ac:spMk id="15362" creationId="{A307898F-5EB1-7240-BFC1-412403A2278F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7"/>
            <ac:spMk id="119810" creationId="{0B45795E-6F51-FF4B-B536-AC1469FD9C5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7"/>
            <ac:spMk id="119812" creationId="{A45B7D9D-1E1A-894B-9038-84597AECA6E0}"/>
          </ac:spMkLst>
        </pc:spChg>
        <pc:graphicFrameChg chg="add mod">
          <ac:chgData name="Van Eyken Koen" userId="435f31d3-9fa3-41eb-a6e7-7dcb3a5dcb26" providerId="ADAL" clId="{35EE54B7-666B-654A-B1EE-D7E559954577}" dt="2020-07-30T09:55:23.116" v="461" actId="255"/>
          <ac:graphicFrameMkLst>
            <pc:docMk/>
            <pc:sldMk cId="0" sldId="257"/>
            <ac:graphicFrameMk id="2" creationId="{71C80B88-6EF1-B24F-B4EE-62C0E79206B3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5:32.857" v="463" actId="14100"/>
        <pc:sldMkLst>
          <pc:docMk/>
          <pc:sldMk cId="0" sldId="258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8"/>
            <ac:spMk id="121858" creationId="{E11B1E69-9B8C-664B-A0FD-E005CC0DC697}"/>
          </ac:spMkLst>
        </pc:spChg>
        <pc:spChg chg="del">
          <ac:chgData name="Van Eyken Koen" userId="435f31d3-9fa3-41eb-a6e7-7dcb3a5dcb26" providerId="ADAL" clId="{35EE54B7-666B-654A-B1EE-D7E559954577}" dt="2020-07-30T08:29:03.790" v="62" actId="12084"/>
          <ac:spMkLst>
            <pc:docMk/>
            <pc:sldMk cId="0" sldId="258"/>
            <ac:spMk id="121859" creationId="{694D473E-3255-0141-9A29-77533622C99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8"/>
            <ac:spMk id="121860" creationId="{8CF4109E-07AA-D345-ABB6-E8FB2FC85942}"/>
          </ac:spMkLst>
        </pc:spChg>
        <pc:graphicFrameChg chg="add mod">
          <ac:chgData name="Van Eyken Koen" userId="435f31d3-9fa3-41eb-a6e7-7dcb3a5dcb26" providerId="ADAL" clId="{35EE54B7-666B-654A-B1EE-D7E559954577}" dt="2020-07-30T09:55:32.857" v="463" actId="14100"/>
          <ac:graphicFrameMkLst>
            <pc:docMk/>
            <pc:sldMk cId="0" sldId="258"/>
            <ac:graphicFrameMk id="2" creationId="{9DC77BD3-3399-784D-9CD9-9FA306A8BEB0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5:43.332" v="465" actId="14100"/>
        <pc:sldMkLst>
          <pc:docMk/>
          <pc:sldMk cId="0" sldId="259"/>
        </pc:sldMkLst>
        <pc:spChg chg="del">
          <ac:chgData name="Van Eyken Koen" userId="435f31d3-9fa3-41eb-a6e7-7dcb3a5dcb26" providerId="ADAL" clId="{35EE54B7-666B-654A-B1EE-D7E559954577}" dt="2020-07-30T08:36:50.514" v="88" actId="12084"/>
          <ac:spMkLst>
            <pc:docMk/>
            <pc:sldMk cId="0" sldId="259"/>
            <ac:spMk id="17410" creationId="{B21C8641-B66E-DA43-A4FB-63D2B9DBB474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9"/>
            <ac:spMk id="123906" creationId="{4DB92EBD-AC88-E244-B875-74247D8B061B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59"/>
            <ac:spMk id="123908" creationId="{1F574FBB-B76D-8346-9366-12AA73920A4A}"/>
          </ac:spMkLst>
        </pc:spChg>
        <pc:graphicFrameChg chg="add mod">
          <ac:chgData name="Van Eyken Koen" userId="435f31d3-9fa3-41eb-a6e7-7dcb3a5dcb26" providerId="ADAL" clId="{35EE54B7-666B-654A-B1EE-D7E559954577}" dt="2020-07-30T09:55:43.332" v="465" actId="14100"/>
          <ac:graphicFrameMkLst>
            <pc:docMk/>
            <pc:sldMk cId="0" sldId="259"/>
            <ac:graphicFrameMk id="2" creationId="{DD039BFF-D29B-BD44-828A-0AA793EA658A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5:57.607" v="467" actId="14100"/>
        <pc:sldMkLst>
          <pc:docMk/>
          <pc:sldMk cId="0" sldId="260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0"/>
            <ac:spMk id="125954" creationId="{46F13E08-694D-2541-8251-318B24C0B1A4}"/>
          </ac:spMkLst>
        </pc:spChg>
        <pc:spChg chg="del">
          <ac:chgData name="Van Eyken Koen" userId="435f31d3-9fa3-41eb-a6e7-7dcb3a5dcb26" providerId="ADAL" clId="{35EE54B7-666B-654A-B1EE-D7E559954577}" dt="2020-07-30T08:38:11.601" v="104" actId="12084"/>
          <ac:spMkLst>
            <pc:docMk/>
            <pc:sldMk cId="0" sldId="260"/>
            <ac:spMk id="125955" creationId="{6170E06A-83ED-434C-8A18-403775E06C4A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0"/>
            <ac:spMk id="125956" creationId="{BEE3F6EA-3231-E24D-80DF-D293EFE8E212}"/>
          </ac:spMkLst>
        </pc:spChg>
        <pc:graphicFrameChg chg="add mod">
          <ac:chgData name="Van Eyken Koen" userId="435f31d3-9fa3-41eb-a6e7-7dcb3a5dcb26" providerId="ADAL" clId="{35EE54B7-666B-654A-B1EE-D7E559954577}" dt="2020-07-30T09:55:57.607" v="467" actId="14100"/>
          <ac:graphicFrameMkLst>
            <pc:docMk/>
            <pc:sldMk cId="0" sldId="260"/>
            <ac:graphicFrameMk id="2" creationId="{A8B69778-17B8-1445-A57A-F53A2359F8F2}"/>
          </ac:graphicFrameMkLst>
        </pc:graphicFrame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0" sldId="260"/>
            <ac:picMk id="125957" creationId="{33547AE9-1BF4-6942-A5E9-40D691699E22}"/>
          </ac:picMkLst>
        </pc:pic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0" sldId="260"/>
            <ac:picMk id="125958" creationId="{A0059BF7-5805-B443-9CCF-03DF0A0B0C94}"/>
          </ac:picMkLst>
        </pc:picChg>
      </pc:sldChg>
      <pc:sldChg chg="addSp delSp modSp">
        <pc:chgData name="Van Eyken Koen" userId="435f31d3-9fa3-41eb-a6e7-7dcb3a5dcb26" providerId="ADAL" clId="{35EE54B7-666B-654A-B1EE-D7E559954577}" dt="2020-07-30T09:56:17.349" v="472" actId="1076"/>
        <pc:sldMkLst>
          <pc:docMk/>
          <pc:sldMk cId="0" sldId="261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1"/>
            <ac:spMk id="130050" creationId="{756E8A40-3857-7142-8932-42D7FA43CA31}"/>
          </ac:spMkLst>
        </pc:spChg>
        <pc:spChg chg="del">
          <ac:chgData name="Van Eyken Koen" userId="435f31d3-9fa3-41eb-a6e7-7dcb3a5dcb26" providerId="ADAL" clId="{35EE54B7-666B-654A-B1EE-D7E559954577}" dt="2020-07-30T09:23:49.579" v="148" actId="12084"/>
          <ac:spMkLst>
            <pc:docMk/>
            <pc:sldMk cId="0" sldId="261"/>
            <ac:spMk id="130051" creationId="{6A9A9AD0-E1D6-4C40-99C7-5541F32649CA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1"/>
            <ac:spMk id="130052" creationId="{C19F50B4-3975-394C-BD9A-DE5F1350A629}"/>
          </ac:spMkLst>
        </pc:spChg>
        <pc:graphicFrameChg chg="add mod">
          <ac:chgData name="Van Eyken Koen" userId="435f31d3-9fa3-41eb-a6e7-7dcb3a5dcb26" providerId="ADAL" clId="{35EE54B7-666B-654A-B1EE-D7E559954577}" dt="2020-07-30T09:56:14.808" v="471" actId="255"/>
          <ac:graphicFrameMkLst>
            <pc:docMk/>
            <pc:sldMk cId="0" sldId="261"/>
            <ac:graphicFrameMk id="2" creationId="{6595F0BA-E843-C640-B3C2-15935ED68EBB}"/>
          </ac:graphicFrameMkLst>
        </pc:graphicFrameChg>
        <pc:picChg chg="mod">
          <ac:chgData name="Van Eyken Koen" userId="435f31d3-9fa3-41eb-a6e7-7dcb3a5dcb26" providerId="ADAL" clId="{35EE54B7-666B-654A-B1EE-D7E559954577}" dt="2020-07-30T09:56:17.349" v="472" actId="1076"/>
          <ac:picMkLst>
            <pc:docMk/>
            <pc:sldMk cId="0" sldId="261"/>
            <ac:picMk id="130053" creationId="{2990C7C4-784D-4740-8C00-3CE07DA82F2B}"/>
          </ac:picMkLst>
        </pc:picChg>
      </pc:sldChg>
      <pc:sldChg chg="addSp delSp modSp mod">
        <pc:chgData name="Van Eyken Koen" userId="435f31d3-9fa3-41eb-a6e7-7dcb3a5dcb26" providerId="ADAL" clId="{35EE54B7-666B-654A-B1EE-D7E559954577}" dt="2020-07-30T09:56:59.254" v="481" actId="1076"/>
        <pc:sldMkLst>
          <pc:docMk/>
          <pc:sldMk cId="0" sldId="262"/>
        </pc:sldMkLst>
        <pc:spChg chg="del mod">
          <ac:chgData name="Van Eyken Koen" userId="435f31d3-9fa3-41eb-a6e7-7dcb3a5dcb26" providerId="ADAL" clId="{35EE54B7-666B-654A-B1EE-D7E559954577}" dt="2020-07-30T09:26:27.504" v="195" actId="12084"/>
          <ac:spMkLst>
            <pc:docMk/>
            <pc:sldMk cId="0" sldId="262"/>
            <ac:spMk id="20482" creationId="{95F3F77E-B030-9F4F-BFAF-DBA33E43097C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2"/>
            <ac:spMk id="134146" creationId="{8B333899-7140-B343-8658-4369C9DE5DC1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2"/>
            <ac:spMk id="134148" creationId="{2209D1BA-6D9F-CB43-9964-B25FCF57BC6B}"/>
          </ac:spMkLst>
        </pc:spChg>
        <pc:graphicFrameChg chg="add mod">
          <ac:chgData name="Van Eyken Koen" userId="435f31d3-9fa3-41eb-a6e7-7dcb3a5dcb26" providerId="ADAL" clId="{35EE54B7-666B-654A-B1EE-D7E559954577}" dt="2020-07-30T09:56:54.007" v="479" actId="14100"/>
          <ac:graphicFrameMkLst>
            <pc:docMk/>
            <pc:sldMk cId="0" sldId="262"/>
            <ac:graphicFrameMk id="2" creationId="{E4148CB1-2F62-BB4F-BAB2-C72B0FCE8374}"/>
          </ac:graphicFrameMkLst>
        </pc:graphicFrameChg>
        <pc:picChg chg="add mod">
          <ac:chgData name="Van Eyken Koen" userId="435f31d3-9fa3-41eb-a6e7-7dcb3a5dcb26" providerId="ADAL" clId="{35EE54B7-666B-654A-B1EE-D7E559954577}" dt="2020-07-30T09:56:59.254" v="481" actId="1076"/>
          <ac:picMkLst>
            <pc:docMk/>
            <pc:sldMk cId="0" sldId="262"/>
            <ac:picMk id="3" creationId="{09AF8719-05C8-9A41-9DA1-BAD281A42657}"/>
          </ac:picMkLst>
        </pc:picChg>
      </pc:sldChg>
      <pc:sldChg chg="modSp mod">
        <pc:chgData name="Van Eyken Koen" userId="435f31d3-9fa3-41eb-a6e7-7dcb3a5dcb26" providerId="ADAL" clId="{35EE54B7-666B-654A-B1EE-D7E559954577}" dt="2020-07-30T09:54:52.188" v="457"/>
        <pc:sldMkLst>
          <pc:docMk/>
          <pc:sldMk cId="0" sldId="263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3"/>
            <ac:spMk id="136194" creationId="{1C6C551D-C038-524C-ACDF-5B0B3A1E53D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3"/>
            <ac:spMk id="136195" creationId="{C3652D4C-C71A-D649-888B-F26E0225F299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3"/>
            <ac:spMk id="136196" creationId="{36719521-7715-A24F-9A89-571F5E90F337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0" sldId="263"/>
            <ac:picMk id="136197" creationId="{32B0FE87-DFEC-5242-A38B-A50D248C47AF}"/>
          </ac:picMkLst>
        </pc:picChg>
      </pc:sldChg>
      <pc:sldChg chg="addSp delSp modSp">
        <pc:chgData name="Van Eyken Koen" userId="435f31d3-9fa3-41eb-a6e7-7dcb3a5dcb26" providerId="ADAL" clId="{35EE54B7-666B-654A-B1EE-D7E559954577}" dt="2020-07-30T09:57:31.762" v="486"/>
        <pc:sldMkLst>
          <pc:docMk/>
          <pc:sldMk cId="0" sldId="264"/>
        </pc:sldMkLst>
        <pc:spChg chg="add del">
          <ac:chgData name="Van Eyken Koen" userId="435f31d3-9fa3-41eb-a6e7-7dcb3a5dcb26" providerId="ADAL" clId="{35EE54B7-666B-654A-B1EE-D7E559954577}" dt="2020-07-30T09:40:55.580" v="298" actId="12084"/>
          <ac:spMkLst>
            <pc:docMk/>
            <pc:sldMk cId="0" sldId="264"/>
            <ac:spMk id="22530" creationId="{94E26FD3-ABCB-D44E-855E-940B5945541D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4"/>
            <ac:spMk id="140290" creationId="{5A0097E1-AE8E-8545-A347-CFB8299C9541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4"/>
            <ac:spMk id="140292" creationId="{CF1D3902-49D9-E349-902A-3EF038CBF805}"/>
          </ac:spMkLst>
        </pc:spChg>
        <pc:graphicFrameChg chg="add del mod">
          <ac:chgData name="Van Eyken Koen" userId="435f31d3-9fa3-41eb-a6e7-7dcb3a5dcb26" providerId="ADAL" clId="{35EE54B7-666B-654A-B1EE-D7E559954577}" dt="2020-07-30T09:40:50.203" v="297" actId="12084"/>
          <ac:graphicFrameMkLst>
            <pc:docMk/>
            <pc:sldMk cId="0" sldId="264"/>
            <ac:graphicFrameMk id="2" creationId="{7549217B-779C-0841-8876-B1536E2E4AE9}"/>
          </ac:graphicFrameMkLst>
        </pc:graphicFrameChg>
        <pc:graphicFrameChg chg="add mod">
          <ac:chgData name="Van Eyken Koen" userId="435f31d3-9fa3-41eb-a6e7-7dcb3a5dcb26" providerId="ADAL" clId="{35EE54B7-666B-654A-B1EE-D7E559954577}" dt="2020-07-30T09:57:31.762" v="486"/>
          <ac:graphicFrameMkLst>
            <pc:docMk/>
            <pc:sldMk cId="0" sldId="264"/>
            <ac:graphicFrameMk id="3" creationId="{219C580C-2707-A848-9ABD-06D0C991DCE3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7:48.202" v="490"/>
        <pc:sldMkLst>
          <pc:docMk/>
          <pc:sldMk cId="0" sldId="265"/>
        </pc:sldMkLst>
        <pc:spChg chg="del">
          <ac:chgData name="Van Eyken Koen" userId="435f31d3-9fa3-41eb-a6e7-7dcb3a5dcb26" providerId="ADAL" clId="{35EE54B7-666B-654A-B1EE-D7E559954577}" dt="2020-07-30T09:45:26.031" v="363" actId="12084"/>
          <ac:spMkLst>
            <pc:docMk/>
            <pc:sldMk cId="0" sldId="265"/>
            <ac:spMk id="23554" creationId="{8378A242-68F8-884F-891D-FEAC129DA5D9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5"/>
            <ac:spMk id="142338" creationId="{FB52C420-F43D-A84A-BFAF-BAD5DC4490DD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5"/>
            <ac:spMk id="142340" creationId="{FB1DA7B1-749D-814B-806F-9586F477991D}"/>
          </ac:spMkLst>
        </pc:spChg>
        <pc:graphicFrameChg chg="add mod">
          <ac:chgData name="Van Eyken Koen" userId="435f31d3-9fa3-41eb-a6e7-7dcb3a5dcb26" providerId="ADAL" clId="{35EE54B7-666B-654A-B1EE-D7E559954577}" dt="2020-07-30T09:57:48.202" v="490"/>
          <ac:graphicFrameMkLst>
            <pc:docMk/>
            <pc:sldMk cId="0" sldId="265"/>
            <ac:graphicFrameMk id="2" creationId="{DC72334B-B18E-DE4E-B08B-1FBBC7B0D1C6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9:19.999" v="513"/>
        <pc:sldMkLst>
          <pc:docMk/>
          <pc:sldMk cId="0" sldId="266"/>
        </pc:sldMkLst>
        <pc:spChg chg="del">
          <ac:chgData name="Van Eyken Koen" userId="435f31d3-9fa3-41eb-a6e7-7dcb3a5dcb26" providerId="ADAL" clId="{35EE54B7-666B-654A-B1EE-D7E559954577}" dt="2020-07-30T09:47:46.198" v="394" actId="12084"/>
          <ac:spMkLst>
            <pc:docMk/>
            <pc:sldMk cId="0" sldId="266"/>
            <ac:spMk id="24578" creationId="{003733E3-1499-874F-839D-6C54E01A340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6"/>
            <ac:spMk id="144386" creationId="{50C5435A-75ED-C04C-BFD4-373EDA55D205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6"/>
            <ac:spMk id="144388" creationId="{712F648A-4ED4-134E-8F9F-B7158F821C13}"/>
          </ac:spMkLst>
        </pc:spChg>
        <pc:graphicFrameChg chg="add mod">
          <ac:chgData name="Van Eyken Koen" userId="435f31d3-9fa3-41eb-a6e7-7dcb3a5dcb26" providerId="ADAL" clId="{35EE54B7-666B-654A-B1EE-D7E559954577}" dt="2020-07-30T09:59:19.999" v="513"/>
          <ac:graphicFrameMkLst>
            <pc:docMk/>
            <pc:sldMk cId="0" sldId="266"/>
            <ac:graphicFrameMk id="2" creationId="{4F520988-DF6D-0B41-AF99-CF2463283F89}"/>
          </ac:graphicFrameMkLst>
        </pc:graphicFrameChg>
      </pc:sldChg>
      <pc:sldChg chg="modSp del mod">
        <pc:chgData name="Van Eyken Koen" userId="435f31d3-9fa3-41eb-a6e7-7dcb3a5dcb26" providerId="ADAL" clId="{35EE54B7-666B-654A-B1EE-D7E559954577}" dt="2020-07-30T09:51:28.563" v="451" actId="2696"/>
        <pc:sldMkLst>
          <pc:docMk/>
          <pc:sldMk cId="0" sldId="267"/>
        </pc:sldMkLst>
        <pc:spChg chg="mod">
          <ac:chgData name="Van Eyken Koen" userId="435f31d3-9fa3-41eb-a6e7-7dcb3a5dcb26" providerId="ADAL" clId="{35EE54B7-666B-654A-B1EE-D7E559954577}" dt="2020-07-30T09:51:14.726" v="450" actId="20577"/>
          <ac:spMkLst>
            <pc:docMk/>
            <pc:sldMk cId="0" sldId="267"/>
            <ac:spMk id="146436" creationId="{491D0A91-092A-1743-9CBF-6907B815B2E7}"/>
          </ac:spMkLst>
        </pc:spChg>
      </pc:sldChg>
      <pc:sldChg chg="modSp mod">
        <pc:chgData name="Van Eyken Koen" userId="435f31d3-9fa3-41eb-a6e7-7dcb3a5dcb26" providerId="ADAL" clId="{35EE54B7-666B-654A-B1EE-D7E559954577}" dt="2020-07-30T09:54:52.188" v="457"/>
        <pc:sldMkLst>
          <pc:docMk/>
          <pc:sldMk cId="0" sldId="269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9"/>
            <ac:spMk id="154626" creationId="{A88984A8-1247-324A-A4E7-880604A43D8C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9"/>
            <ac:spMk id="154627" creationId="{A4D044CB-6DFC-0946-9664-74988FC624A5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69"/>
            <ac:spMk id="154628" creationId="{19FA21E1-2B47-5F40-B4D1-07F1E11D3AF7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0" sldId="269"/>
            <ac:picMk id="154629" creationId="{617004CF-EFD8-8945-B793-269D48DA0350}"/>
          </ac:picMkLst>
        </pc:picChg>
      </pc:sldChg>
      <pc:sldChg chg="del">
        <pc:chgData name="Van Eyken Koen" userId="435f31d3-9fa3-41eb-a6e7-7dcb3a5dcb26" providerId="ADAL" clId="{35EE54B7-666B-654A-B1EE-D7E559954577}" dt="2020-07-30T07:49:10.476" v="1" actId="2696"/>
        <pc:sldMkLst>
          <pc:docMk/>
          <pc:sldMk cId="0" sldId="270"/>
        </pc:sldMkLst>
      </pc:sldChg>
      <pc:sldChg chg="modSp">
        <pc:chgData name="Van Eyken Koen" userId="435f31d3-9fa3-41eb-a6e7-7dcb3a5dcb26" providerId="ADAL" clId="{35EE54B7-666B-654A-B1EE-D7E559954577}" dt="2020-07-30T09:54:52.188" v="457"/>
        <pc:sldMkLst>
          <pc:docMk/>
          <pc:sldMk cId="0" sldId="271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1"/>
            <ac:spMk id="4" creationId="{DAE721AA-90BF-AF4C-BB65-C949A22309D4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1"/>
            <ac:spMk id="117762" creationId="{6DC63DBD-C474-D047-A768-71932F58E3F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1"/>
            <ac:spMk id="117763" creationId="{57562A40-6EE1-ED46-B0CB-C8767F9FCCF1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0" sldId="271"/>
            <ac:picMk id="3" creationId="{78C20E75-9B7A-914D-BE97-E450BA495750}"/>
          </ac:picMkLst>
        </pc:picChg>
      </pc:sldChg>
      <pc:sldChg chg="addSp delSp modSp">
        <pc:chgData name="Van Eyken Koen" userId="435f31d3-9fa3-41eb-a6e7-7dcb3a5dcb26" providerId="ADAL" clId="{35EE54B7-666B-654A-B1EE-D7E559954577}" dt="2020-07-30T09:56:28.093" v="474" actId="14100"/>
        <pc:sldMkLst>
          <pc:docMk/>
          <pc:sldMk cId="0" sldId="272"/>
        </pc:sldMkLst>
        <pc:spChg chg="del">
          <ac:chgData name="Van Eyken Koen" userId="435f31d3-9fa3-41eb-a6e7-7dcb3a5dcb26" providerId="ADAL" clId="{35EE54B7-666B-654A-B1EE-D7E559954577}" dt="2020-07-30T09:22:40.340" v="131" actId="12084"/>
          <ac:spMkLst>
            <pc:docMk/>
            <pc:sldMk cId="0" sldId="272"/>
            <ac:spMk id="18434" creationId="{0F4F4C7E-DEDF-2D41-9CE0-4A314311A464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2"/>
            <ac:spMk id="128002" creationId="{757BF86F-D860-8843-951C-76366A15C012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2"/>
            <ac:spMk id="128004" creationId="{4B3B94DF-6D47-B14E-B13D-540FBC18FD44}"/>
          </ac:spMkLst>
        </pc:spChg>
        <pc:graphicFrameChg chg="add mod">
          <ac:chgData name="Van Eyken Koen" userId="435f31d3-9fa3-41eb-a6e7-7dcb3a5dcb26" providerId="ADAL" clId="{35EE54B7-666B-654A-B1EE-D7E559954577}" dt="2020-07-30T09:56:28.093" v="474" actId="14100"/>
          <ac:graphicFrameMkLst>
            <pc:docMk/>
            <pc:sldMk cId="0" sldId="272"/>
            <ac:graphicFrameMk id="2" creationId="{AB682F0A-D1FB-094B-B73C-4C2A5FA26F9B}"/>
          </ac:graphicFrameMkLst>
        </pc:graphicFrameChg>
      </pc:sldChg>
      <pc:sldChg chg="addSp delSp modSp">
        <pc:chgData name="Van Eyken Koen" userId="435f31d3-9fa3-41eb-a6e7-7dcb3a5dcb26" providerId="ADAL" clId="{35EE54B7-666B-654A-B1EE-D7E559954577}" dt="2020-07-30T09:56:43.608" v="477" actId="14100"/>
        <pc:sldMkLst>
          <pc:docMk/>
          <pc:sldMk cId="0" sldId="273"/>
        </pc:sldMkLst>
        <pc:spChg chg="del">
          <ac:chgData name="Van Eyken Koen" userId="435f31d3-9fa3-41eb-a6e7-7dcb3a5dcb26" providerId="ADAL" clId="{35EE54B7-666B-654A-B1EE-D7E559954577}" dt="2020-07-30T09:24:24.401" v="154" actId="12084"/>
          <ac:spMkLst>
            <pc:docMk/>
            <pc:sldMk cId="0" sldId="273"/>
            <ac:spMk id="19458" creationId="{F0B50969-89D2-C044-A8EE-E363A3534A0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3"/>
            <ac:spMk id="132098" creationId="{8AEBC4DD-B8E1-1147-ADC8-5327C9DD273F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3"/>
            <ac:spMk id="132100" creationId="{36C9A5BA-88CF-274B-8E04-72C7588A77C7}"/>
          </ac:spMkLst>
        </pc:spChg>
        <pc:graphicFrameChg chg="add mod">
          <ac:chgData name="Van Eyken Koen" userId="435f31d3-9fa3-41eb-a6e7-7dcb3a5dcb26" providerId="ADAL" clId="{35EE54B7-666B-654A-B1EE-D7E559954577}" dt="2020-07-30T09:56:40.013" v="476" actId="14100"/>
          <ac:graphicFrameMkLst>
            <pc:docMk/>
            <pc:sldMk cId="0" sldId="273"/>
            <ac:graphicFrameMk id="2" creationId="{BFB9462F-F6AC-DD4E-94A3-347A3FE3F104}"/>
          </ac:graphicFrameMkLst>
        </pc:graphicFrameChg>
        <pc:picChg chg="mod">
          <ac:chgData name="Van Eyken Koen" userId="435f31d3-9fa3-41eb-a6e7-7dcb3a5dcb26" providerId="ADAL" clId="{35EE54B7-666B-654A-B1EE-D7E559954577}" dt="2020-07-30T09:56:43.608" v="477" actId="14100"/>
          <ac:picMkLst>
            <pc:docMk/>
            <pc:sldMk cId="0" sldId="273"/>
            <ac:picMk id="132101" creationId="{9F109347-6A2B-1340-9EC6-E843587107CF}"/>
          </ac:picMkLst>
        </pc:picChg>
      </pc:sldChg>
      <pc:sldChg chg="modSp mod">
        <pc:chgData name="Van Eyken Koen" userId="435f31d3-9fa3-41eb-a6e7-7dcb3a5dcb26" providerId="ADAL" clId="{35EE54B7-666B-654A-B1EE-D7E559954577}" dt="2020-07-30T09:54:52.188" v="457"/>
        <pc:sldMkLst>
          <pc:docMk/>
          <pc:sldMk cId="0" sldId="274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4"/>
            <ac:spMk id="21506" creationId="{BE3AB7C4-249B-8240-853B-101FE8559259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4"/>
            <ac:spMk id="138242" creationId="{849F510D-535F-8743-863F-E9774FA73EDE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0" sldId="274"/>
            <ac:spMk id="138244" creationId="{52CA03F3-76E8-9547-89B9-056D9489B214}"/>
          </ac:spMkLst>
        </pc:spChg>
      </pc:sldChg>
      <pc:sldChg chg="del">
        <pc:chgData name="Van Eyken Koen" userId="435f31d3-9fa3-41eb-a6e7-7dcb3a5dcb26" providerId="ADAL" clId="{35EE54B7-666B-654A-B1EE-D7E559954577}" dt="2020-07-30T09:51:28.581" v="452" actId="2696"/>
        <pc:sldMkLst>
          <pc:docMk/>
          <pc:sldMk cId="0" sldId="275"/>
        </pc:sldMkLst>
      </pc:sldChg>
      <pc:sldChg chg="del">
        <pc:chgData name="Van Eyken Koen" userId="435f31d3-9fa3-41eb-a6e7-7dcb3a5dcb26" providerId="ADAL" clId="{35EE54B7-666B-654A-B1EE-D7E559954577}" dt="2020-07-30T09:51:28.600" v="453" actId="2696"/>
        <pc:sldMkLst>
          <pc:docMk/>
          <pc:sldMk cId="0" sldId="276"/>
        </pc:sldMkLst>
      </pc:sldChg>
      <pc:sldChg chg="del">
        <pc:chgData name="Van Eyken Koen" userId="435f31d3-9fa3-41eb-a6e7-7dcb3a5dcb26" providerId="ADAL" clId="{35EE54B7-666B-654A-B1EE-D7E559954577}" dt="2020-07-30T09:51:28.616" v="454" actId="2696"/>
        <pc:sldMkLst>
          <pc:docMk/>
          <pc:sldMk cId="0" sldId="278"/>
        </pc:sldMkLst>
      </pc:sldChg>
      <pc:sldChg chg="modSp">
        <pc:chgData name="Van Eyken Koen" userId="435f31d3-9fa3-41eb-a6e7-7dcb3a5dcb26" providerId="ADAL" clId="{35EE54B7-666B-654A-B1EE-D7E559954577}" dt="2020-07-30T09:54:52.188" v="457"/>
        <pc:sldMkLst>
          <pc:docMk/>
          <pc:sldMk cId="3211311099" sldId="279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211311099" sldId="279"/>
            <ac:spMk id="117762" creationId="{6DC63DBD-C474-D047-A768-71932F58E3F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211311099" sldId="279"/>
            <ac:spMk id="117763" creationId="{57562A40-6EE1-ED46-B0CB-C8767F9FCCF1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211311099" sldId="279"/>
            <ac:spMk id="117764" creationId="{A2CA11A1-1E05-5343-BD89-6F9A1F6E9A21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k cId="3211311099" sldId="279"/>
            <ac:picMk id="117765" creationId="{9C0FD76E-CB10-504D-AB43-28EAD6ADBDAF}"/>
          </ac:picMkLst>
        </pc:picChg>
      </pc:sldChg>
      <pc:sldChg chg="modSp mod">
        <pc:chgData name="Van Eyken Koen" userId="435f31d3-9fa3-41eb-a6e7-7dcb3a5dcb26" providerId="ADAL" clId="{35EE54B7-666B-654A-B1EE-D7E559954577}" dt="2020-07-30T09:54:52.188" v="457"/>
        <pc:sldMkLst>
          <pc:docMk/>
          <pc:sldMk cId="1786764790" sldId="280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1786764790" sldId="280"/>
            <ac:spMk id="15362" creationId="{A307898F-5EB1-7240-BFC1-412403A2278F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1786764790" sldId="280"/>
            <ac:spMk id="119810" creationId="{0B45795E-6F51-FF4B-B536-AC1469FD9C5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1786764790" sldId="280"/>
            <ac:spMk id="119812" creationId="{A45B7D9D-1E1A-894B-9038-84597AECA6E0}"/>
          </ac:spMkLst>
        </pc:spChg>
      </pc:sldChg>
      <pc:sldChg chg="modSp add mod">
        <pc:chgData name="Van Eyken Koen" userId="435f31d3-9fa3-41eb-a6e7-7dcb3a5dcb26" providerId="ADAL" clId="{35EE54B7-666B-654A-B1EE-D7E559954577}" dt="2020-07-30T09:54:52.188" v="457"/>
        <pc:sldMkLst>
          <pc:docMk/>
          <pc:sldMk cId="3453803919" sldId="475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4" creationId="{9B44457E-357F-EF4E-BA8F-43239FA50615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5" creationId="{D55B76BC-8759-F54E-BD68-0B7A700DD0CB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6" creationId="{B8F0A5DF-13AA-8D49-88C4-58060EFE8DB6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7" creationId="{05F87A04-C425-BC46-BCD9-5EB3D9D1E57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8" creationId="{98C17DD0-F3F2-7B44-8FEB-35CD00F8BB6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3453803919" sldId="475"/>
            <ac:spMk id="9" creationId="{AE5FC4D4-4B78-ED4C-B8EC-0B4864A0D370}"/>
          </ac:spMkLst>
        </pc:spChg>
      </pc:sldChg>
      <pc:sldChg chg="modSp add">
        <pc:chgData name="Van Eyken Koen" userId="435f31d3-9fa3-41eb-a6e7-7dcb3a5dcb26" providerId="ADAL" clId="{35EE54B7-666B-654A-B1EE-D7E559954577}" dt="2020-07-30T09:54:52.188" v="457"/>
        <pc:sldMkLst>
          <pc:docMk/>
          <pc:sldMk cId="416083131" sldId="476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416083131" sldId="476"/>
            <ac:spMk id="2" creationId="{EF317E0D-307C-A741-B779-C16B00DA7191}"/>
          </ac:spMkLst>
        </pc:spChg>
      </pc:sldChg>
      <pc:sldChg chg="modSp add">
        <pc:chgData name="Van Eyken Koen" userId="435f31d3-9fa3-41eb-a6e7-7dcb3a5dcb26" providerId="ADAL" clId="{35EE54B7-666B-654A-B1EE-D7E559954577}" dt="2020-07-30T09:57:08.409" v="483" actId="14100"/>
        <pc:sldMkLst>
          <pc:docMk/>
          <pc:sldMk cId="529207851" sldId="477"/>
        </pc:sld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529207851" sldId="477"/>
            <ac:spMk id="134146" creationId="{8B333899-7140-B343-8658-4369C9DE5DC1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k cId="529207851" sldId="477"/>
            <ac:spMk id="134148" creationId="{2209D1BA-6D9F-CB43-9964-B25FCF57BC6B}"/>
          </ac:spMkLst>
        </pc:spChg>
        <pc:graphicFrameChg chg="mod">
          <ac:chgData name="Van Eyken Koen" userId="435f31d3-9fa3-41eb-a6e7-7dcb3a5dcb26" providerId="ADAL" clId="{35EE54B7-666B-654A-B1EE-D7E559954577}" dt="2020-07-30T09:57:08.409" v="483" actId="14100"/>
          <ac:graphicFrameMkLst>
            <pc:docMk/>
            <pc:sldMk cId="529207851" sldId="477"/>
            <ac:graphicFrameMk id="2" creationId="{E4148CB1-2F62-BB4F-BAB2-C72B0FCE8374}"/>
          </ac:graphicFrameMkLst>
        </pc:graphicFrameChg>
      </pc:sld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8"/>
            <ac:spMk id="2" creationId="{A07FC200-42A1-DA4B-8493-795B2AAC52A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8"/>
            <ac:spMk id="3" creationId="{98AC6CF7-6C20-C148-8323-DC21EDB68381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8"/>
            <ac:spMk id="1026" creationId="{22D1DA56-B647-5B4D-B9AF-0A3AAC769FC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8"/>
            <ac:spMk id="1027" creationId="{E0BC2F9E-8688-5643-85B1-AB9A06238F72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8"/>
            <ac:spMk id="1029" creationId="{91B6E71F-5810-A245-89EF-4E5B5A642B39}"/>
          </ac:spMkLst>
        </pc:sp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4161288209" sldId="214748366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161288209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161288209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3727659103" sldId="2147483662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3727659103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3727659103" sldId="214748366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197094099" sldId="214748366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97094099" sldId="214748366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97094099" sldId="214748366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1238350749" sldId="214748366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238350749" sldId="21474836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238350749" sldId="21474836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238350749" sldId="214748366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238350749" sldId="214748366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1238350749" sldId="214748366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4041790088" sldId="214748366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041790088" sldId="21474836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041790088" sldId="214748366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041790088" sldId="214748366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433291579" sldId="214748366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33291579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33291579" sldId="21474836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433291579" sldId="214748366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8"/>
            <pc:sldLayoutMk cId="2532151235" sldId="214748367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2532151235" sldId="21474836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8"/>
              <pc:sldLayoutMk cId="2532151235" sldId="214748367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49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9"/>
            <ac:spMk id="2" creationId="{6E9B157D-5300-454D-ABFC-38FF363C9834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9"/>
            <ac:spMk id="13315" creationId="{BC599378-3840-EA43-868B-37DE68D726DC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49"/>
            <ac:spMk id="13316" creationId="{9C29E8C7-8553-EB49-912B-D1B79B672C82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49"/>
            <ac:picMk id="13314" creationId="{467D6671-768B-BC4B-8E54-E2EDF15FB23F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3562625843" sldId="214748367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562625843" sldId="21474836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562625843" sldId="214748367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2512617970" sldId="214748367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512617970" sldId="21474836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512617970" sldId="214748367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3199383224" sldId="214748367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199383224" sldId="21474836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199383224" sldId="214748367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2687538168" sldId="214748367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687538168" sldId="214748367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687538168" sldId="214748367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687538168" sldId="214748367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687538168" sldId="214748367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2687538168" sldId="214748367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1136705571" sldId="214748367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1136705571" sldId="21474836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1136705571" sldId="214748367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1136705571" sldId="214748367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695629758" sldId="214748367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695629758" sldId="214748367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695629758" sldId="214748367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695629758" sldId="214748367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49"/>
            <pc:sldLayoutMk cId="3086648100" sldId="214748368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086648100" sldId="21474836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49"/>
              <pc:sldLayoutMk cId="3086648100" sldId="214748368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1"/>
            <ac:spMk id="2" creationId="{954B4574-1BA7-5148-AB5D-9B8E456903DA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1"/>
            <ac:spMk id="37891" creationId="{F04B0A05-71CE-1647-A899-8CBEECF25BF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1"/>
            <ac:spMk id="37892" creationId="{6A606C3C-53A9-F845-9D17-10B3AA1703C6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1"/>
            <ac:picMk id="37890" creationId="{EF778606-E781-F641-9ACE-851EF1FC5E1D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4075634153" sldId="214748369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4075634153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4075634153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2873859756" sldId="214748369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287385975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2873859756" sldId="214748369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1471204873" sldId="2147483696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1471204873" sldId="214748369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1471204873" sldId="214748369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945748762" sldId="214748369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945748762" sldId="21474836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945748762" sldId="214748369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945748762" sldId="214748369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945748762" sldId="214748369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945748762" sldId="214748369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3815694840" sldId="214748370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815694840" sldId="21474837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815694840" sldId="214748370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815694840" sldId="214748370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3964000013" sldId="214748370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964000013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964000013" sldId="21474837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3964000013" sldId="214748370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1"/>
            <pc:sldLayoutMk cId="1569465734" sldId="214748370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1569465734" sldId="214748370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1"/>
              <pc:sldLayoutMk cId="1569465734" sldId="214748370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3"/>
            <ac:spMk id="2" creationId="{3BCBB101-9EB6-8042-A8E5-8B98AA50D157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3"/>
            <ac:spMk id="62467" creationId="{58303DEB-0CA1-6344-BFD1-983251CD28B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3"/>
            <ac:spMk id="62468" creationId="{EC87214B-E6C6-9547-8947-456671965394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3"/>
            <ac:picMk id="62466" creationId="{8A3478EA-39FB-2E4F-BD75-D790572B7B82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1808358394" sldId="214748371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1808358394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1808358394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2540971808" sldId="214748371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54097180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540971808" sldId="214748371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2739251246" sldId="214748371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739251246" sldId="214748371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739251246" sldId="214748371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3854731932" sldId="214748371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3854731932" sldId="214748371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3854731932" sldId="214748371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3854731932" sldId="214748371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3854731932" sldId="214748371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3854731932" sldId="214748371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2123132263" sldId="2147483722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123132263" sldId="214748372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123132263" sldId="214748372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2123132263" sldId="214748372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1914889514" sldId="214748372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1914889514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1914889514" sldId="214748372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1914889514" sldId="214748372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3"/>
            <pc:sldLayoutMk cId="4213439504" sldId="214748372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4213439504" sldId="214748372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3"/>
              <pc:sldLayoutMk cId="4213439504" sldId="214748372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4"/>
            <ac:spMk id="2" creationId="{CC777537-2E6B-1248-BB02-86C57C24032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4"/>
            <ac:spMk id="74755" creationId="{204FC243-F457-F84D-A65B-8BC8805A97EC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4"/>
            <ac:spMk id="74756" creationId="{A6CE348B-785B-FF4E-82F1-6E414F786E95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4"/>
            <ac:picMk id="74754" creationId="{9EEB5E36-1CE3-7F49-9FD3-AF39D0DF1182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3465646767" sldId="2147483726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46564676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46564676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810919990" sldId="214748372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810919990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810919990" sldId="214748372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2094107515" sldId="214748372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094107515" sldId="214748372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094107515" sldId="214748372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3215538697" sldId="214748373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215538697" sldId="214748373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215538697" sldId="214748373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215538697" sldId="214748373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215538697" sldId="214748373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3215538697" sldId="214748373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962229895" sldId="214748373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962229895" sldId="214748373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962229895" sldId="214748373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962229895" sldId="214748373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2340457379" sldId="214748373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34045737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340457379" sldId="214748373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340457379" sldId="214748373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4"/>
            <pc:sldLayoutMk cId="2598809227" sldId="2147483736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598809227" sldId="214748373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4"/>
              <pc:sldLayoutMk cId="2598809227" sldId="214748373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5"/>
            <ac:spMk id="87043" creationId="{8FEE2418-1C7A-D743-9D9A-624C9E824079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5"/>
            <ac:spMk id="87044" creationId="{0653FF8C-E2E7-AD43-9CC8-78CDCE6555B1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5"/>
            <ac:picMk id="87042" creationId="{B1DE8782-FE42-F743-B247-813255880EFE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538423402" sldId="214748373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53842340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53842340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1797901922" sldId="214748373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97901922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97901922" sldId="214748373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2461994460" sldId="214748374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2461994460" sldId="214748374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2461994460" sldId="214748374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1714883435" sldId="214748374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14883435" sldId="214748374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14883435" sldId="214748374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14883435" sldId="214748374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14883435" sldId="214748374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14883435" sldId="214748374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1925552976" sldId="214748374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925552976" sldId="214748374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925552976" sldId="214748374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925552976" sldId="214748374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173492404" sldId="214748374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3492404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3492404" sldId="214748374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73492404" sldId="214748374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5"/>
            <pc:sldLayoutMk cId="1886386682" sldId="214748374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886386682" sldId="214748374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5"/>
              <pc:sldLayoutMk cId="1886386682" sldId="214748374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7"/>
            <ac:spMk id="89092" creationId="{84702F8C-F9DC-1548-9C5E-3F36D2D16423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7"/>
            <ac:spMk id="89093" creationId="{7526EC39-3D1B-F74F-9F92-C10BE077AD8D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7"/>
            <ac:picMk id="89090" creationId="{61F376F5-10D3-CF4B-980B-79DEC8011872}"/>
          </ac:picMkLst>
        </pc:pic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0" sldId="2147483657"/>
            <ac:picMk id="89091" creationId="{165CAA6B-529E-B748-8917-603916CE494B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3939458461" sldId="214748375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93945846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93945846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3347574449" sldId="214748376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347574449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347574449" sldId="214748376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4239966063" sldId="2147483762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4239966063" sldId="21474837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4239966063" sldId="214748376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1270563128" sldId="214748376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270563128" sldId="214748376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270563128" sldId="214748376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270563128" sldId="214748376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270563128" sldId="214748376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270563128" sldId="214748376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3205182243" sldId="2147483766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205182243" sldId="21474837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205182243" sldId="21474837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3205182243" sldId="21474837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419499467" sldId="214748376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419499467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419499467" sldId="214748376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419499467" sldId="214748376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7"/>
            <pc:sldLayoutMk cId="1654637368" sldId="214748376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654637368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7"/>
              <pc:sldLayoutMk cId="1654637368" sldId="2147483769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8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8"/>
            <ac:spMk id="2" creationId="{1696FF3C-CB9B-4B40-A18B-C81E24608DA4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8"/>
            <ac:spMk id="90114" creationId="{1E9B69A6-EB6D-A84B-8BA0-9E773E1CE2B5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8"/>
            <ac:spMk id="90115" creationId="{51F6EF97-BE8B-FB46-B8D4-D206281DAFB6}"/>
          </ac:spMkLst>
        </pc:sp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1954524150" sldId="214748377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954524150" sldId="21474837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954524150" sldId="214748377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2696179736" sldId="2147483772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2696179736" sldId="214748377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2696179736" sldId="214748377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1469961323" sldId="214748377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469961323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469961323" sldId="21474837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3317720254" sldId="214748377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317720254" sldId="214748377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317720254" sldId="21474837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317720254" sldId="214748377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317720254" sldId="214748377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317720254" sldId="214748377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3884133784" sldId="214748377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884133784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884133784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3884133784" sldId="214748377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4157521087" sldId="214748377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4157521087" sldId="21474837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4157521087" sldId="214748377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4157521087" sldId="214748377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8"/>
            <pc:sldLayoutMk cId="1567665553" sldId="214748378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567665553" sldId="21474837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8"/>
              <pc:sldLayoutMk cId="1567665553" sldId="214748378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0" sldId="2147483659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9"/>
            <ac:spMk id="2" creationId="{95354DCA-9B27-6246-B975-DF92E5F24FC2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9"/>
            <ac:spMk id="12292" creationId="{C1181092-DD1B-E849-BA19-8486BAEEA1F8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9"/>
            <ac:spMk id="12293" creationId="{18165083-3E1E-7C48-BCE4-72125877B9DA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9"/>
            <ac:spMk id="102402" creationId="{A2EE99F0-4F26-5B4E-A62A-D24999978F4A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0" sldId="2147483659"/>
            <ac:spMk id="102403" creationId="{21516A1D-39D7-8D46-8412-8B8D49BA07A6}"/>
          </ac:spMkLst>
        </pc:sp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707726789" sldId="214748378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707726789" sldId="21474837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707726789" sldId="214748378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2804731669" sldId="214748378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2804731669" sldId="21474837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2804731669" sldId="214748378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1848408232" sldId="2147483784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1848408232" sldId="21474837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1848408232" sldId="214748378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3478314112" sldId="214748378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478314112" sldId="214748378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478314112" sldId="214748378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478314112" sldId="214748378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478314112" sldId="214748378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478314112" sldId="214748378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406731413" sldId="2147483788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406731413" sldId="21474837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406731413" sldId="21474837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406731413" sldId="21474837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3399817353" sldId="2147483789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399817353" sldId="214748378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399817353" sldId="214748378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399817353" sldId="214748378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0" sldId="2147483659"/>
            <pc:sldLayoutMk cId="3304325671" sldId="214748379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304325671" sldId="21474837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0" sldId="2147483659"/>
              <pc:sldLayoutMk cId="3304325671" sldId="214748379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35EE54B7-666B-654A-B1EE-D7E559954577}" dt="2020-07-30T09:54:52.188" v="457"/>
        <pc:sldMasterMkLst>
          <pc:docMk/>
          <pc:sldMasterMk cId="181577406" sldId="2147483792"/>
        </pc:sldMasterMkLst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181577406" sldId="2147483792"/>
            <ac:spMk id="2" creationId="{00000000-0000-0000-0000-00000000000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181577406" sldId="2147483792"/>
            <ac:spMk id="3" creationId="{00000000-0000-0000-0000-00000000000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181577406" sldId="2147483792"/>
            <ac:spMk id="4" creationId="{00000000-0000-0000-0000-00000000000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181577406" sldId="2147483792"/>
            <ac:spMk id="5" creationId="{00000000-0000-0000-0000-000000000000}"/>
          </ac:spMkLst>
        </pc:spChg>
        <pc:spChg chg="mod">
          <ac:chgData name="Van Eyken Koen" userId="435f31d3-9fa3-41eb-a6e7-7dcb3a5dcb26" providerId="ADAL" clId="{35EE54B7-666B-654A-B1EE-D7E559954577}" dt="2020-07-30T09:54:52.188" v="457"/>
          <ac:spMkLst>
            <pc:docMk/>
            <pc:sldMasterMk cId="181577406" sldId="2147483792"/>
            <ac:spMk id="6" creationId="{00000000-0000-0000-0000-000000000000}"/>
          </ac:spMkLst>
        </pc:spChg>
        <pc:picChg chg="mod">
          <ac:chgData name="Van Eyken Koen" userId="435f31d3-9fa3-41eb-a6e7-7dcb3a5dcb26" providerId="ADAL" clId="{35EE54B7-666B-654A-B1EE-D7E559954577}" dt="2020-07-30T09:54:52.188" v="457"/>
          <ac:picMkLst>
            <pc:docMk/>
            <pc:sldMasterMk cId="181577406" sldId="2147483792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702861021" sldId="2147483793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702861021" sldId="21474837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702861021" sldId="2147483793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702861021" sldId="2147483793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702861021" sldId="2147483793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702861021" sldId="2147483793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107364293" sldId="2147483795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107364293" sldId="21474837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107364293" sldId="21474837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107364293" sldId="2147483795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107364293" sldId="2147483795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107364293" sldId="2147483795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35EE54B7-666B-654A-B1EE-D7E559954577}" dt="2020-07-30T09:54:52.188" v="457"/>
            <ac:picMkLst>
              <pc:docMk/>
              <pc:sldMasterMk cId="181577406" sldId="2147483792"/>
              <pc:sldLayoutMk cId="107364293" sldId="2147483795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3343059661" sldId="2147483796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343059661" sldId="214748379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343059661" sldId="214748379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4277777466" sldId="2147483797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4277777466" sldId="21474837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4277777466" sldId="214748379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4277777466" sldId="214748379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4277777466" sldId="214748379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4277777466" sldId="214748379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3367026165" sldId="2147483800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367026165" sldId="21474838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367026165" sldId="214748380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367026165" sldId="214748380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35EE54B7-666B-654A-B1EE-D7E559954577}" dt="2020-07-30T09:54:52.188" v="457"/>
          <pc:sldLayoutMkLst>
            <pc:docMk/>
            <pc:sldMasterMk cId="181577406" sldId="2147483792"/>
            <pc:sldLayoutMk cId="3951856251" sldId="2147483801"/>
          </pc:sldLayoutMkLst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951856251" sldId="21474838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951856251" sldId="21474838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35EE54B7-666B-654A-B1EE-D7E559954577}" dt="2020-07-30T09:54:52.188" v="457"/>
            <ac:spMkLst>
              <pc:docMk/>
              <pc:sldMasterMk cId="181577406" sldId="2147483792"/>
              <pc:sldLayoutMk cId="3951856251" sldId="2147483801"/>
              <ac:spMk id="4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502F4-9811-BD4B-A730-743F24B791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3085F9-161D-8645-969F-EEBD5743934E}">
      <dgm:prSet custT="1"/>
      <dgm:spPr/>
      <dgm:t>
        <a:bodyPr/>
        <a:lstStyle/>
        <a:p>
          <a:r>
            <a:rPr lang="en-BE" sz="4000" dirty="0"/>
            <a:t>Toestand</a:t>
          </a:r>
        </a:p>
      </dgm:t>
    </dgm:pt>
    <dgm:pt modelId="{737C7600-EF3C-7744-BC42-8A32DF7E7471}" type="parTrans" cxnId="{10DB66C5-B8C8-514D-A7BC-97B42DF08129}">
      <dgm:prSet/>
      <dgm:spPr/>
      <dgm:t>
        <a:bodyPr/>
        <a:lstStyle/>
        <a:p>
          <a:endParaRPr lang="en-GB"/>
        </a:p>
      </dgm:t>
    </dgm:pt>
    <dgm:pt modelId="{FD819984-AA21-3640-A86E-406FB3697F67}" type="sibTrans" cxnId="{10DB66C5-B8C8-514D-A7BC-97B42DF08129}">
      <dgm:prSet/>
      <dgm:spPr/>
      <dgm:t>
        <a:bodyPr/>
        <a:lstStyle/>
        <a:p>
          <a:endParaRPr lang="en-GB"/>
        </a:p>
      </dgm:t>
    </dgm:pt>
    <dgm:pt modelId="{CDD05653-69F2-B24A-B88B-DC5629420926}">
      <dgm:prSet custT="1"/>
      <dgm:spPr/>
      <dgm:t>
        <a:bodyPr/>
        <a:lstStyle/>
        <a:p>
          <a:r>
            <a:rPr lang="en-GB" sz="4000" dirty="0" err="1"/>
            <a:t>Stabiele</a:t>
          </a:r>
          <a:r>
            <a:rPr lang="en-GB" sz="4000" dirty="0"/>
            <a:t> </a:t>
          </a:r>
          <a:r>
            <a:rPr lang="en-GB" sz="4000" dirty="0" err="1"/>
            <a:t>staat</a:t>
          </a:r>
          <a:r>
            <a:rPr lang="en-GB" sz="4000" dirty="0"/>
            <a:t> </a:t>
          </a:r>
          <a:r>
            <a:rPr lang="en-GB" sz="4000" dirty="0" err="1"/>
            <a:t>waarin</a:t>
          </a:r>
          <a:r>
            <a:rPr lang="en-GB" sz="4000" dirty="0"/>
            <a:t> </a:t>
          </a:r>
          <a:r>
            <a:rPr lang="en-GB" sz="4000" dirty="0" err="1"/>
            <a:t>een</a:t>
          </a:r>
          <a:r>
            <a:rPr lang="en-GB" sz="4000" dirty="0"/>
            <a:t> object </a:t>
          </a:r>
          <a:r>
            <a:rPr lang="en-GB" sz="4000" dirty="0" err="1"/>
            <a:t>zich</a:t>
          </a:r>
          <a:r>
            <a:rPr lang="en-GB" sz="4000" dirty="0"/>
            <a:t> </a:t>
          </a:r>
          <a:r>
            <a:rPr lang="en-GB" sz="4000" dirty="0" err="1"/>
            <a:t>gedurende</a:t>
          </a:r>
          <a:r>
            <a:rPr lang="en-GB" sz="4000" dirty="0"/>
            <a:t> </a:t>
          </a:r>
          <a:r>
            <a:rPr lang="en-GB" sz="4000" dirty="0" err="1"/>
            <a:t>enige</a:t>
          </a:r>
          <a:r>
            <a:rPr lang="en-GB" sz="4000" dirty="0"/>
            <a:t> </a:t>
          </a:r>
          <a:r>
            <a:rPr lang="en-GB" sz="4000" dirty="0" err="1"/>
            <a:t>tijd</a:t>
          </a:r>
          <a:r>
            <a:rPr lang="en-GB" sz="4000" dirty="0"/>
            <a:t> </a:t>
          </a:r>
          <a:r>
            <a:rPr lang="en-GB" sz="4000" dirty="0" err="1"/>
            <a:t>bevindt</a:t>
          </a:r>
          <a:r>
            <a:rPr lang="en-GB" sz="4000" dirty="0"/>
            <a:t>.</a:t>
          </a:r>
          <a:endParaRPr lang="en-BE" sz="4000" dirty="0"/>
        </a:p>
      </dgm:t>
    </dgm:pt>
    <dgm:pt modelId="{EA75B2D0-64A6-3149-980C-06A4E750A2A4}" type="parTrans" cxnId="{168D1481-A8C3-8944-862A-55E2195EDD59}">
      <dgm:prSet/>
      <dgm:spPr/>
      <dgm:t>
        <a:bodyPr/>
        <a:lstStyle/>
        <a:p>
          <a:endParaRPr lang="en-GB"/>
        </a:p>
      </dgm:t>
    </dgm:pt>
    <dgm:pt modelId="{7878F4E7-8942-D541-97A9-EE4514F00288}" type="sibTrans" cxnId="{168D1481-A8C3-8944-862A-55E2195EDD59}">
      <dgm:prSet/>
      <dgm:spPr/>
      <dgm:t>
        <a:bodyPr/>
        <a:lstStyle/>
        <a:p>
          <a:endParaRPr lang="en-GB"/>
        </a:p>
      </dgm:t>
    </dgm:pt>
    <dgm:pt modelId="{925C742B-4086-EF4D-8FEC-A06C5A5BA762}">
      <dgm:prSet custT="1"/>
      <dgm:spPr/>
      <dgm:t>
        <a:bodyPr/>
        <a:lstStyle/>
        <a:p>
          <a:r>
            <a:rPr lang="en-GB" sz="4000" dirty="0" err="1"/>
            <a:t>Ieder</a:t>
          </a:r>
          <a:r>
            <a:rPr lang="en-GB" sz="4000" dirty="0"/>
            <a:t> object van </a:t>
          </a:r>
          <a:r>
            <a:rPr lang="en-GB" sz="4000" dirty="0" err="1"/>
            <a:t>klasse</a:t>
          </a:r>
          <a:r>
            <a:rPr lang="en-GB" sz="4000" dirty="0"/>
            <a:t> </a:t>
          </a:r>
          <a:r>
            <a:rPr lang="en-GB" sz="4000" dirty="0" err="1"/>
            <a:t>waarbij</a:t>
          </a:r>
          <a:r>
            <a:rPr lang="en-GB" sz="4000" dirty="0"/>
            <a:t> </a:t>
          </a:r>
          <a:r>
            <a:rPr lang="en-GB" sz="4000" dirty="0" err="1"/>
            <a:t>toestandsdiagram</a:t>
          </a:r>
          <a:r>
            <a:rPr lang="en-GB" sz="4000" dirty="0"/>
            <a:t> </a:t>
          </a:r>
          <a:r>
            <a:rPr lang="en-GB" sz="4000" dirty="0" err="1"/>
            <a:t>hoort</a:t>
          </a:r>
          <a:r>
            <a:rPr lang="en-GB" sz="4000" dirty="0"/>
            <a:t> </a:t>
          </a:r>
          <a:r>
            <a:rPr lang="en-GB" sz="4000" dirty="0" err="1"/>
            <a:t>bevindt</a:t>
          </a:r>
          <a:r>
            <a:rPr lang="en-GB" sz="4000" dirty="0"/>
            <a:t> </a:t>
          </a:r>
          <a:r>
            <a:rPr lang="en-GB" sz="4000" dirty="0" err="1"/>
            <a:t>zich</a:t>
          </a:r>
          <a:r>
            <a:rPr lang="en-GB" sz="4000" dirty="0"/>
            <a:t> </a:t>
          </a:r>
          <a:r>
            <a:rPr lang="en-GB" sz="4000" dirty="0" err="1"/>
            <a:t>altijd</a:t>
          </a:r>
          <a:r>
            <a:rPr lang="en-GB" sz="4000" dirty="0"/>
            <a:t> in </a:t>
          </a:r>
          <a:r>
            <a:rPr lang="en-GB" sz="4000" dirty="0" err="1"/>
            <a:t>één</a:t>
          </a:r>
          <a:r>
            <a:rPr lang="en-GB" sz="4000" dirty="0"/>
            <a:t> van de </a:t>
          </a:r>
          <a:r>
            <a:rPr lang="en-GB" sz="4000" dirty="0" err="1"/>
            <a:t>toestanden</a:t>
          </a:r>
          <a:r>
            <a:rPr lang="en-GB" sz="4000" dirty="0"/>
            <a:t>.</a:t>
          </a:r>
          <a:endParaRPr lang="en-BE" sz="4000" dirty="0"/>
        </a:p>
      </dgm:t>
    </dgm:pt>
    <dgm:pt modelId="{2134393C-9BB7-444C-A2E9-518327231966}" type="parTrans" cxnId="{E9BBE246-5300-334D-9AD7-2C8ECB352045}">
      <dgm:prSet/>
      <dgm:spPr/>
      <dgm:t>
        <a:bodyPr/>
        <a:lstStyle/>
        <a:p>
          <a:endParaRPr lang="en-GB"/>
        </a:p>
      </dgm:t>
    </dgm:pt>
    <dgm:pt modelId="{AF63A115-4AEA-C341-A16B-EC31A5D576A6}" type="sibTrans" cxnId="{E9BBE246-5300-334D-9AD7-2C8ECB352045}">
      <dgm:prSet/>
      <dgm:spPr/>
      <dgm:t>
        <a:bodyPr/>
        <a:lstStyle/>
        <a:p>
          <a:endParaRPr lang="en-GB"/>
        </a:p>
      </dgm:t>
    </dgm:pt>
    <dgm:pt modelId="{6EAB610C-411E-6446-BA9F-B4539125EAFB}">
      <dgm:prSet custT="1"/>
      <dgm:spPr/>
      <dgm:t>
        <a:bodyPr/>
        <a:lstStyle/>
        <a:p>
          <a:r>
            <a:rPr lang="en-GB" sz="4000" i="1" dirty="0" err="1"/>
            <a:t>Figuur</a:t>
          </a:r>
          <a:r>
            <a:rPr lang="en-GB" sz="4000" i="1" dirty="0"/>
            <a:t> 12.1</a:t>
          </a:r>
          <a:endParaRPr lang="en-BE" sz="4000" dirty="0"/>
        </a:p>
      </dgm:t>
    </dgm:pt>
    <dgm:pt modelId="{D8DE38B6-197A-244D-BAFE-91B25467E48D}" type="sibTrans" cxnId="{EC4C41BD-657D-1B40-9E05-52569D0CC1B2}">
      <dgm:prSet/>
      <dgm:spPr/>
      <dgm:t>
        <a:bodyPr/>
        <a:lstStyle/>
        <a:p>
          <a:endParaRPr lang="en-GB"/>
        </a:p>
      </dgm:t>
    </dgm:pt>
    <dgm:pt modelId="{75E8EE65-0E09-804C-8E82-D3A846605F0B}" type="parTrans" cxnId="{EC4C41BD-657D-1B40-9E05-52569D0CC1B2}">
      <dgm:prSet/>
      <dgm:spPr/>
      <dgm:t>
        <a:bodyPr/>
        <a:lstStyle/>
        <a:p>
          <a:endParaRPr lang="en-GB"/>
        </a:p>
      </dgm:t>
    </dgm:pt>
    <dgm:pt modelId="{9E847D55-090B-B743-A995-68D28529A24E}" type="pres">
      <dgm:prSet presAssocID="{19A502F4-9811-BD4B-A730-743F24B7919E}" presName="linear" presStyleCnt="0">
        <dgm:presLayoutVars>
          <dgm:animLvl val="lvl"/>
          <dgm:resizeHandles val="exact"/>
        </dgm:presLayoutVars>
      </dgm:prSet>
      <dgm:spPr/>
    </dgm:pt>
    <dgm:pt modelId="{F869A108-EA3D-CB4C-848F-AB51D9FEE047}" type="pres">
      <dgm:prSet presAssocID="{A63085F9-161D-8645-969F-EEBD5743934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7731124-19A2-6C48-8F5E-D688C64F5973}" type="pres">
      <dgm:prSet presAssocID="{A63085F9-161D-8645-969F-EEBD5743934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5BDF13-D1D8-0540-9AE2-B00717D29759}" type="presOf" srcId="{CDD05653-69F2-B24A-B88B-DC5629420926}" destId="{B7731124-19A2-6C48-8F5E-D688C64F5973}" srcOrd="0" destOrd="0" presId="urn:microsoft.com/office/officeart/2005/8/layout/vList2"/>
    <dgm:cxn modelId="{E9BBE246-5300-334D-9AD7-2C8ECB352045}" srcId="{CDD05653-69F2-B24A-B88B-DC5629420926}" destId="{925C742B-4086-EF4D-8FEC-A06C5A5BA762}" srcOrd="1" destOrd="0" parTransId="{2134393C-9BB7-444C-A2E9-518327231966}" sibTransId="{AF63A115-4AEA-C341-A16B-EC31A5D576A6}"/>
    <dgm:cxn modelId="{29561F5C-FA97-5544-80F0-C9AD83602750}" type="presOf" srcId="{925C742B-4086-EF4D-8FEC-A06C5A5BA762}" destId="{B7731124-19A2-6C48-8F5E-D688C64F5973}" srcOrd="0" destOrd="2" presId="urn:microsoft.com/office/officeart/2005/8/layout/vList2"/>
    <dgm:cxn modelId="{168D1481-A8C3-8944-862A-55E2195EDD59}" srcId="{A63085F9-161D-8645-969F-EEBD5743934E}" destId="{CDD05653-69F2-B24A-B88B-DC5629420926}" srcOrd="0" destOrd="0" parTransId="{EA75B2D0-64A6-3149-980C-06A4E750A2A4}" sibTransId="{7878F4E7-8942-D541-97A9-EE4514F00288}"/>
    <dgm:cxn modelId="{63853685-8E79-AF4C-87B9-1417CC173A53}" type="presOf" srcId="{A63085F9-161D-8645-969F-EEBD5743934E}" destId="{F869A108-EA3D-CB4C-848F-AB51D9FEE047}" srcOrd="0" destOrd="0" presId="urn:microsoft.com/office/officeart/2005/8/layout/vList2"/>
    <dgm:cxn modelId="{3313A291-DDC8-5544-8306-ADAA08DBB19E}" type="presOf" srcId="{6EAB610C-411E-6446-BA9F-B4539125EAFB}" destId="{B7731124-19A2-6C48-8F5E-D688C64F5973}" srcOrd="0" destOrd="1" presId="urn:microsoft.com/office/officeart/2005/8/layout/vList2"/>
    <dgm:cxn modelId="{EC4C41BD-657D-1B40-9E05-52569D0CC1B2}" srcId="{CDD05653-69F2-B24A-B88B-DC5629420926}" destId="{6EAB610C-411E-6446-BA9F-B4539125EAFB}" srcOrd="0" destOrd="0" parTransId="{75E8EE65-0E09-804C-8E82-D3A846605F0B}" sibTransId="{D8DE38B6-197A-244D-BAFE-91B25467E48D}"/>
    <dgm:cxn modelId="{10DB66C5-B8C8-514D-A7BC-97B42DF08129}" srcId="{19A502F4-9811-BD4B-A730-743F24B7919E}" destId="{A63085F9-161D-8645-969F-EEBD5743934E}" srcOrd="0" destOrd="0" parTransId="{737C7600-EF3C-7744-BC42-8A32DF7E7471}" sibTransId="{FD819984-AA21-3640-A86E-406FB3697F67}"/>
    <dgm:cxn modelId="{84DB07F7-10BA-AA4C-B3CB-6B25BE586311}" type="presOf" srcId="{19A502F4-9811-BD4B-A730-743F24B7919E}" destId="{9E847D55-090B-B743-A995-68D28529A24E}" srcOrd="0" destOrd="0" presId="urn:microsoft.com/office/officeart/2005/8/layout/vList2"/>
    <dgm:cxn modelId="{741FB351-9296-D74F-9E42-0D24B42D18FF}" type="presParOf" srcId="{9E847D55-090B-B743-A995-68D28529A24E}" destId="{F869A108-EA3D-CB4C-848F-AB51D9FEE047}" srcOrd="0" destOrd="0" presId="urn:microsoft.com/office/officeart/2005/8/layout/vList2"/>
    <dgm:cxn modelId="{1DAF596D-5F82-F64B-B282-DFC8A132FC88}" type="presParOf" srcId="{9E847D55-090B-B743-A995-68D28529A24E}" destId="{B7731124-19A2-6C48-8F5E-D688C64F597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DECA21-D8AE-7D45-82B4-69DBF398385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5A46687-A2AD-F94B-B11E-CAE693E3BAB5}">
      <dgm:prSet/>
      <dgm:spPr/>
      <dgm:t>
        <a:bodyPr/>
        <a:lstStyle/>
        <a:p>
          <a:r>
            <a:rPr lang="en-GB" dirty="0"/>
            <a:t>1. </a:t>
          </a:r>
          <a:r>
            <a:rPr lang="en-GB" dirty="0" err="1"/>
            <a:t>Vind</a:t>
          </a:r>
          <a:r>
            <a:rPr lang="en-GB" dirty="0"/>
            <a:t> de </a:t>
          </a:r>
          <a:r>
            <a:rPr lang="en-GB" dirty="0" err="1"/>
            <a:t>toestanden</a:t>
          </a:r>
          <a:r>
            <a:rPr lang="en-GB" dirty="0"/>
            <a:t> </a:t>
          </a:r>
          <a:r>
            <a:rPr lang="en-GB" dirty="0" err="1"/>
            <a:t>waarin</a:t>
          </a:r>
          <a:r>
            <a:rPr lang="en-GB" dirty="0"/>
            <a:t> </a:t>
          </a:r>
          <a:r>
            <a:rPr lang="en-GB" dirty="0" err="1"/>
            <a:t>een</a:t>
          </a:r>
          <a:r>
            <a:rPr lang="en-GB" dirty="0"/>
            <a:t> object </a:t>
          </a:r>
          <a:r>
            <a:rPr lang="en-GB" dirty="0" err="1"/>
            <a:t>zich</a:t>
          </a:r>
          <a:r>
            <a:rPr lang="en-GB" dirty="0"/>
            <a:t> </a:t>
          </a:r>
          <a:r>
            <a:rPr lang="en-GB" dirty="0" err="1"/>
            <a:t>kan</a:t>
          </a:r>
          <a:r>
            <a:rPr lang="en-GB" dirty="0"/>
            <a:t> </a:t>
          </a:r>
          <a:r>
            <a:rPr lang="en-GB" dirty="0" err="1"/>
            <a:t>bevinden</a:t>
          </a:r>
          <a:endParaRPr lang="en-BE" dirty="0"/>
        </a:p>
      </dgm:t>
    </dgm:pt>
    <dgm:pt modelId="{300576FA-6494-7C45-A6CE-22A788836451}" type="parTrans" cxnId="{F99612F1-F5EB-B04E-A248-C3020042EF51}">
      <dgm:prSet/>
      <dgm:spPr/>
      <dgm:t>
        <a:bodyPr/>
        <a:lstStyle/>
        <a:p>
          <a:endParaRPr lang="en-GB"/>
        </a:p>
      </dgm:t>
    </dgm:pt>
    <dgm:pt modelId="{5744B2C4-33C4-F34D-8E67-F152817EC588}" type="sibTrans" cxnId="{F99612F1-F5EB-B04E-A248-C3020042EF51}">
      <dgm:prSet/>
      <dgm:spPr/>
      <dgm:t>
        <a:bodyPr/>
        <a:lstStyle/>
        <a:p>
          <a:endParaRPr lang="en-GB"/>
        </a:p>
      </dgm:t>
    </dgm:pt>
    <dgm:pt modelId="{3FE73176-3D92-5040-A9B8-C004C81EBA5F}">
      <dgm:prSet/>
      <dgm:spPr/>
      <dgm:t>
        <a:bodyPr/>
        <a:lstStyle/>
        <a:p>
          <a:r>
            <a:rPr lang="en-GB" dirty="0" err="1"/>
            <a:t>Uitgangspunt</a:t>
          </a:r>
          <a:r>
            <a:rPr lang="en-GB" dirty="0"/>
            <a:t>: </a:t>
          </a:r>
          <a:r>
            <a:rPr lang="en-GB" dirty="0" err="1"/>
            <a:t>verzameling</a:t>
          </a:r>
          <a:r>
            <a:rPr lang="en-GB" dirty="0"/>
            <a:t> van events (</a:t>
          </a:r>
          <a:r>
            <a:rPr lang="en-GB" dirty="0" err="1"/>
            <a:t>uit</a:t>
          </a:r>
          <a:r>
            <a:rPr lang="en-GB" dirty="0"/>
            <a:t> </a:t>
          </a:r>
          <a:r>
            <a:rPr lang="en-GB" dirty="0" err="1"/>
            <a:t>interactiediagram</a:t>
          </a:r>
          <a:r>
            <a:rPr lang="en-GB" dirty="0"/>
            <a:t>)‏</a:t>
          </a:r>
          <a:endParaRPr lang="en-BE" dirty="0"/>
        </a:p>
      </dgm:t>
    </dgm:pt>
    <dgm:pt modelId="{579F1785-CD1D-FC4E-9EA5-C13837E01583}" type="parTrans" cxnId="{BF911C63-FEA7-1341-8B9A-CA847A85FE72}">
      <dgm:prSet/>
      <dgm:spPr/>
      <dgm:t>
        <a:bodyPr/>
        <a:lstStyle/>
        <a:p>
          <a:endParaRPr lang="en-GB"/>
        </a:p>
      </dgm:t>
    </dgm:pt>
    <dgm:pt modelId="{9B0862AA-1EF4-CB49-ABC7-104972781AEE}" type="sibTrans" cxnId="{BF911C63-FEA7-1341-8B9A-CA847A85FE72}">
      <dgm:prSet/>
      <dgm:spPr/>
      <dgm:t>
        <a:bodyPr/>
        <a:lstStyle/>
        <a:p>
          <a:endParaRPr lang="en-GB"/>
        </a:p>
      </dgm:t>
    </dgm:pt>
    <dgm:pt modelId="{B117934E-9AF3-3740-A1C1-012C250B2B17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12.11</a:t>
          </a:r>
          <a:endParaRPr lang="en-BE" dirty="0"/>
        </a:p>
      </dgm:t>
    </dgm:pt>
    <dgm:pt modelId="{2E56D660-02A8-F244-AB05-50B1467508C6}" type="parTrans" cxnId="{B9883292-7E3E-0D4B-88CD-E198036B6D7C}">
      <dgm:prSet/>
      <dgm:spPr/>
      <dgm:t>
        <a:bodyPr/>
        <a:lstStyle/>
        <a:p>
          <a:endParaRPr lang="en-GB"/>
        </a:p>
      </dgm:t>
    </dgm:pt>
    <dgm:pt modelId="{B33BFDFE-29F9-5744-9549-8D09BF4EBF04}" type="sibTrans" cxnId="{B9883292-7E3E-0D4B-88CD-E198036B6D7C}">
      <dgm:prSet/>
      <dgm:spPr/>
      <dgm:t>
        <a:bodyPr/>
        <a:lstStyle/>
        <a:p>
          <a:endParaRPr lang="en-GB"/>
        </a:p>
      </dgm:t>
    </dgm:pt>
    <dgm:pt modelId="{428335A1-74A8-A141-A3D2-9E0282C16F1E}">
      <dgm:prSet/>
      <dgm:spPr/>
      <dgm:t>
        <a:bodyPr/>
        <a:lstStyle/>
        <a:p>
          <a:r>
            <a:rPr lang="en-GB"/>
            <a:t>Bij elk event vraag stellen:</a:t>
          </a:r>
          <a:endParaRPr lang="en-BE"/>
        </a:p>
      </dgm:t>
    </dgm:pt>
    <dgm:pt modelId="{E98A999A-1BC0-0D47-977D-178B8D3E3830}" type="parTrans" cxnId="{1F7A29CF-7F18-424E-9DBF-B99904993A41}">
      <dgm:prSet/>
      <dgm:spPr/>
      <dgm:t>
        <a:bodyPr/>
        <a:lstStyle/>
        <a:p>
          <a:endParaRPr lang="en-GB"/>
        </a:p>
      </dgm:t>
    </dgm:pt>
    <dgm:pt modelId="{D4254CA1-A2A6-9C45-8DCC-680F84CD8918}" type="sibTrans" cxnId="{1F7A29CF-7F18-424E-9DBF-B99904993A41}">
      <dgm:prSet/>
      <dgm:spPr/>
      <dgm:t>
        <a:bodyPr/>
        <a:lstStyle/>
        <a:p>
          <a:endParaRPr lang="en-GB"/>
        </a:p>
      </dgm:t>
    </dgm:pt>
    <dgm:pt modelId="{782EE00B-6730-4641-B3EA-D6AEA7B3C73A}">
      <dgm:prSet/>
      <dgm:spPr/>
      <dgm:t>
        <a:bodyPr/>
        <a:lstStyle/>
        <a:p>
          <a:r>
            <a:rPr lang="en-GB" dirty="0"/>
            <a:t>Moet het object in </a:t>
          </a:r>
          <a:r>
            <a:rPr lang="en-GB" dirty="0" err="1"/>
            <a:t>bepaalde</a:t>
          </a:r>
          <a:r>
            <a:rPr lang="en-GB" dirty="0"/>
            <a:t> </a:t>
          </a:r>
          <a:r>
            <a:rPr lang="en-GB" dirty="0" err="1"/>
            <a:t>toestand</a:t>
          </a:r>
          <a:r>
            <a:rPr lang="en-GB" dirty="0"/>
            <a:t> </a:t>
          </a:r>
          <a:r>
            <a:rPr lang="en-GB" dirty="0" err="1"/>
            <a:t>zijn</a:t>
          </a:r>
          <a:r>
            <a:rPr lang="en-GB" dirty="0"/>
            <a:t> om de </a:t>
          </a:r>
          <a:r>
            <a:rPr lang="en-GB" dirty="0" err="1"/>
            <a:t>juiste</a:t>
          </a:r>
          <a:r>
            <a:rPr lang="en-GB" dirty="0"/>
            <a:t> service </a:t>
          </a:r>
          <a:r>
            <a:rPr lang="en-GB" dirty="0" err="1"/>
            <a:t>te</a:t>
          </a:r>
          <a:r>
            <a:rPr lang="en-GB" dirty="0"/>
            <a:t> </a:t>
          </a:r>
          <a:r>
            <a:rPr lang="en-GB" dirty="0" err="1"/>
            <a:t>kunnen</a:t>
          </a:r>
          <a:r>
            <a:rPr lang="en-GB" dirty="0"/>
            <a:t> </a:t>
          </a:r>
          <a:r>
            <a:rPr lang="en-GB" dirty="0" err="1"/>
            <a:t>leveren</a:t>
          </a:r>
          <a:r>
            <a:rPr lang="en-GB" dirty="0"/>
            <a:t> of om </a:t>
          </a:r>
          <a:r>
            <a:rPr lang="en-GB" dirty="0" err="1"/>
            <a:t>juist</a:t>
          </a:r>
          <a:r>
            <a:rPr lang="en-GB" dirty="0"/>
            <a:t> om </a:t>
          </a:r>
          <a:r>
            <a:rPr lang="en-GB" dirty="0" err="1"/>
            <a:t>te</a:t>
          </a:r>
          <a:r>
            <a:rPr lang="en-GB" dirty="0"/>
            <a:t> </a:t>
          </a:r>
          <a:r>
            <a:rPr lang="en-GB" dirty="0" err="1"/>
            <a:t>gaan</a:t>
          </a:r>
          <a:r>
            <a:rPr lang="en-GB" dirty="0"/>
            <a:t> met </a:t>
          </a:r>
          <a:r>
            <a:rPr lang="en-GB" dirty="0" err="1"/>
            <a:t>binnenkomende</a:t>
          </a:r>
          <a:r>
            <a:rPr lang="en-GB" dirty="0"/>
            <a:t> </a:t>
          </a:r>
          <a:r>
            <a:rPr lang="en-GB" dirty="0" err="1"/>
            <a:t>informatie</a:t>
          </a:r>
          <a:r>
            <a:rPr lang="en-GB" dirty="0"/>
            <a:t>? </a:t>
          </a:r>
          <a:r>
            <a:rPr lang="en-GB" dirty="0" err="1"/>
            <a:t>Saldo</a:t>
          </a:r>
          <a:r>
            <a:rPr lang="en-GB" dirty="0"/>
            <a:t> </a:t>
          </a:r>
          <a:r>
            <a:rPr lang="en-GB" dirty="0" err="1"/>
            <a:t>bv</a:t>
          </a:r>
          <a:r>
            <a:rPr lang="en-GB" dirty="0"/>
            <a:t>.</a:t>
          </a:r>
          <a:endParaRPr lang="en-BE" dirty="0"/>
        </a:p>
      </dgm:t>
    </dgm:pt>
    <dgm:pt modelId="{DDD7F355-84AD-BE47-9049-9E86250717C1}" type="parTrans" cxnId="{E9A3F62F-0BF4-9949-A02B-9F09B2744B96}">
      <dgm:prSet/>
      <dgm:spPr/>
      <dgm:t>
        <a:bodyPr/>
        <a:lstStyle/>
        <a:p>
          <a:endParaRPr lang="en-GB"/>
        </a:p>
      </dgm:t>
    </dgm:pt>
    <dgm:pt modelId="{9EC77AB1-30F2-B142-953F-6A8CF97E1B4D}" type="sibTrans" cxnId="{E9A3F62F-0BF4-9949-A02B-9F09B2744B96}">
      <dgm:prSet/>
      <dgm:spPr/>
      <dgm:t>
        <a:bodyPr/>
        <a:lstStyle/>
        <a:p>
          <a:endParaRPr lang="en-GB"/>
        </a:p>
      </dgm:t>
    </dgm:pt>
    <dgm:pt modelId="{F72AFA20-C305-8A4F-8A13-645BAB763D53}" type="pres">
      <dgm:prSet presAssocID="{B1DECA21-D8AE-7D45-82B4-69DBF3983859}" presName="compositeShape" presStyleCnt="0">
        <dgm:presLayoutVars>
          <dgm:dir/>
          <dgm:resizeHandles/>
        </dgm:presLayoutVars>
      </dgm:prSet>
      <dgm:spPr/>
    </dgm:pt>
    <dgm:pt modelId="{307A3E12-E4EA-C143-9F42-F222A13DF4DA}" type="pres">
      <dgm:prSet presAssocID="{B1DECA21-D8AE-7D45-82B4-69DBF3983859}" presName="pyramid" presStyleLbl="node1" presStyleIdx="0" presStyleCnt="1" custLinFactNeighborX="32383" custLinFactNeighborY="1510"/>
      <dgm:spPr/>
    </dgm:pt>
    <dgm:pt modelId="{46A78485-E872-1749-A4C7-329F45CF81C8}" type="pres">
      <dgm:prSet presAssocID="{B1DECA21-D8AE-7D45-82B4-69DBF3983859}" presName="theList" presStyleCnt="0"/>
      <dgm:spPr/>
    </dgm:pt>
    <dgm:pt modelId="{6087672D-3326-0841-91A3-5DECFF94C161}" type="pres">
      <dgm:prSet presAssocID="{E5A46687-A2AD-F94B-B11E-CAE693E3BAB5}" presName="aNode" presStyleLbl="fgAcc1" presStyleIdx="0" presStyleCnt="1" custScaleX="328640" custScaleY="165651">
        <dgm:presLayoutVars>
          <dgm:bulletEnabled val="1"/>
        </dgm:presLayoutVars>
      </dgm:prSet>
      <dgm:spPr/>
    </dgm:pt>
    <dgm:pt modelId="{BDCE2F6E-F977-B64B-A7EC-2240CD9F0C03}" type="pres">
      <dgm:prSet presAssocID="{E5A46687-A2AD-F94B-B11E-CAE693E3BAB5}" presName="aSpace" presStyleCnt="0"/>
      <dgm:spPr/>
    </dgm:pt>
  </dgm:ptLst>
  <dgm:cxnLst>
    <dgm:cxn modelId="{FF57921A-CE8D-F74C-86CE-08B4EE026467}" type="presOf" srcId="{B117934E-9AF3-3740-A1C1-012C250B2B17}" destId="{6087672D-3326-0841-91A3-5DECFF94C161}" srcOrd="0" destOrd="2" presId="urn:microsoft.com/office/officeart/2005/8/layout/pyramid2"/>
    <dgm:cxn modelId="{35FA9E25-1A83-4E4B-B278-5E7B85406D9F}" type="presOf" srcId="{B1DECA21-D8AE-7D45-82B4-69DBF3983859}" destId="{F72AFA20-C305-8A4F-8A13-645BAB763D53}" srcOrd="0" destOrd="0" presId="urn:microsoft.com/office/officeart/2005/8/layout/pyramid2"/>
    <dgm:cxn modelId="{E9A3F62F-0BF4-9949-A02B-9F09B2744B96}" srcId="{428335A1-74A8-A141-A3D2-9E0282C16F1E}" destId="{782EE00B-6730-4641-B3EA-D6AEA7B3C73A}" srcOrd="0" destOrd="0" parTransId="{DDD7F355-84AD-BE47-9049-9E86250717C1}" sibTransId="{9EC77AB1-30F2-B142-953F-6A8CF97E1B4D}"/>
    <dgm:cxn modelId="{2689A932-7321-9042-B45F-D559F1DB32CF}" type="presOf" srcId="{782EE00B-6730-4641-B3EA-D6AEA7B3C73A}" destId="{6087672D-3326-0841-91A3-5DECFF94C161}" srcOrd="0" destOrd="4" presId="urn:microsoft.com/office/officeart/2005/8/layout/pyramid2"/>
    <dgm:cxn modelId="{26C10B43-B1BA-164E-90ED-DDBEDFFFAE9F}" type="presOf" srcId="{428335A1-74A8-A141-A3D2-9E0282C16F1E}" destId="{6087672D-3326-0841-91A3-5DECFF94C161}" srcOrd="0" destOrd="3" presId="urn:microsoft.com/office/officeart/2005/8/layout/pyramid2"/>
    <dgm:cxn modelId="{FCBDE948-C55E-A34B-97E1-8963486928AA}" type="presOf" srcId="{E5A46687-A2AD-F94B-B11E-CAE693E3BAB5}" destId="{6087672D-3326-0841-91A3-5DECFF94C161}" srcOrd="0" destOrd="0" presId="urn:microsoft.com/office/officeart/2005/8/layout/pyramid2"/>
    <dgm:cxn modelId="{BF911C63-FEA7-1341-8B9A-CA847A85FE72}" srcId="{E5A46687-A2AD-F94B-B11E-CAE693E3BAB5}" destId="{3FE73176-3D92-5040-A9B8-C004C81EBA5F}" srcOrd="0" destOrd="0" parTransId="{579F1785-CD1D-FC4E-9EA5-C13837E01583}" sibTransId="{9B0862AA-1EF4-CB49-ABC7-104972781AEE}"/>
    <dgm:cxn modelId="{B9883292-7E3E-0D4B-88CD-E198036B6D7C}" srcId="{3FE73176-3D92-5040-A9B8-C004C81EBA5F}" destId="{B117934E-9AF3-3740-A1C1-012C250B2B17}" srcOrd="0" destOrd="0" parTransId="{2E56D660-02A8-F244-AB05-50B1467508C6}" sibTransId="{B33BFDFE-29F9-5744-9549-8D09BF4EBF04}"/>
    <dgm:cxn modelId="{83EE8E94-1835-5249-A838-A90263499A9F}" type="presOf" srcId="{3FE73176-3D92-5040-A9B8-C004C81EBA5F}" destId="{6087672D-3326-0841-91A3-5DECFF94C161}" srcOrd="0" destOrd="1" presId="urn:microsoft.com/office/officeart/2005/8/layout/pyramid2"/>
    <dgm:cxn modelId="{1F7A29CF-7F18-424E-9DBF-B99904993A41}" srcId="{E5A46687-A2AD-F94B-B11E-CAE693E3BAB5}" destId="{428335A1-74A8-A141-A3D2-9E0282C16F1E}" srcOrd="1" destOrd="0" parTransId="{E98A999A-1BC0-0D47-977D-178B8D3E3830}" sibTransId="{D4254CA1-A2A6-9C45-8DCC-680F84CD8918}"/>
    <dgm:cxn modelId="{F99612F1-F5EB-B04E-A248-C3020042EF51}" srcId="{B1DECA21-D8AE-7D45-82B4-69DBF3983859}" destId="{E5A46687-A2AD-F94B-B11E-CAE693E3BAB5}" srcOrd="0" destOrd="0" parTransId="{300576FA-6494-7C45-A6CE-22A788836451}" sibTransId="{5744B2C4-33C4-F34D-8E67-F152817EC588}"/>
    <dgm:cxn modelId="{5CF6B6A4-9FC1-D34F-BFD5-BADF77728AB5}" type="presParOf" srcId="{F72AFA20-C305-8A4F-8A13-645BAB763D53}" destId="{307A3E12-E4EA-C143-9F42-F222A13DF4DA}" srcOrd="0" destOrd="0" presId="urn:microsoft.com/office/officeart/2005/8/layout/pyramid2"/>
    <dgm:cxn modelId="{2BF2B043-83E2-5A43-9A40-95F90BE59BC3}" type="presParOf" srcId="{F72AFA20-C305-8A4F-8A13-645BAB763D53}" destId="{46A78485-E872-1749-A4C7-329F45CF81C8}" srcOrd="1" destOrd="0" presId="urn:microsoft.com/office/officeart/2005/8/layout/pyramid2"/>
    <dgm:cxn modelId="{E4D8577F-1ABC-8E4C-8272-16B006B46046}" type="presParOf" srcId="{46A78485-E872-1749-A4C7-329F45CF81C8}" destId="{6087672D-3326-0841-91A3-5DECFF94C161}" srcOrd="0" destOrd="0" presId="urn:microsoft.com/office/officeart/2005/8/layout/pyramid2"/>
    <dgm:cxn modelId="{2CB77A60-60D8-F246-A2F6-7515F8D27944}" type="presParOf" srcId="{46A78485-E872-1749-A4C7-329F45CF81C8}" destId="{BDCE2F6E-F977-B64B-A7EC-2240CD9F0C03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9CAD6A-3DC4-3242-B707-1B18E7C7B7B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86A0A1-D2A4-544E-9DCD-05E4ED2B5470}">
      <dgm:prSet custT="1"/>
      <dgm:spPr/>
      <dgm:t>
        <a:bodyPr/>
        <a:lstStyle/>
        <a:p>
          <a:r>
            <a:rPr lang="en-GB" sz="2400" dirty="0"/>
            <a:t>2. </a:t>
          </a:r>
          <a:r>
            <a:rPr lang="en-GB" sz="2400" dirty="0" err="1"/>
            <a:t>Vind</a:t>
          </a:r>
          <a:r>
            <a:rPr lang="en-GB" sz="2400" dirty="0"/>
            <a:t> </a:t>
          </a:r>
          <a:r>
            <a:rPr lang="en-GB" sz="2400" dirty="0" err="1"/>
            <a:t>voor</a:t>
          </a:r>
          <a:r>
            <a:rPr lang="en-GB" sz="2400" dirty="0"/>
            <a:t> </a:t>
          </a:r>
          <a:r>
            <a:rPr lang="en-GB" sz="2400" dirty="0" err="1"/>
            <a:t>iedere</a:t>
          </a:r>
          <a:r>
            <a:rPr lang="en-GB" sz="2400" dirty="0"/>
            <a:t> event de </a:t>
          </a:r>
          <a:r>
            <a:rPr lang="en-GB" sz="2400" dirty="0" err="1"/>
            <a:t>bijbehorende</a:t>
          </a:r>
          <a:r>
            <a:rPr lang="en-GB" sz="2400" dirty="0"/>
            <a:t> </a:t>
          </a:r>
          <a:r>
            <a:rPr lang="en-GB" sz="2400" dirty="0" err="1"/>
            <a:t>transitie</a:t>
          </a:r>
          <a:endParaRPr lang="en-BE" sz="2400" dirty="0"/>
        </a:p>
      </dgm:t>
    </dgm:pt>
    <dgm:pt modelId="{E4B7D541-913D-5C45-8909-B383E4032CD0}" type="parTrans" cxnId="{6E58CDB5-5658-BE4C-871B-7AE6B1639A3F}">
      <dgm:prSet/>
      <dgm:spPr/>
      <dgm:t>
        <a:bodyPr/>
        <a:lstStyle/>
        <a:p>
          <a:endParaRPr lang="en-GB"/>
        </a:p>
      </dgm:t>
    </dgm:pt>
    <dgm:pt modelId="{93F91E16-3164-8C43-A8FB-70A5B9064A54}" type="sibTrans" cxnId="{6E58CDB5-5658-BE4C-871B-7AE6B1639A3F}">
      <dgm:prSet/>
      <dgm:spPr/>
      <dgm:t>
        <a:bodyPr/>
        <a:lstStyle/>
        <a:p>
          <a:endParaRPr lang="en-GB"/>
        </a:p>
      </dgm:t>
    </dgm:pt>
    <dgm:pt modelId="{FCB55E97-A365-A84E-B8BA-D6A6A067E73D}">
      <dgm:prSet custT="1"/>
      <dgm:spPr/>
      <dgm:t>
        <a:bodyPr/>
        <a:lstStyle/>
        <a:p>
          <a:r>
            <a:rPr lang="en-GB" sz="2400" dirty="0"/>
            <a:t>Elk event is </a:t>
          </a:r>
          <a:r>
            <a:rPr lang="en-GB" sz="2400" dirty="0" err="1"/>
            <a:t>aanvraag</a:t>
          </a:r>
          <a:r>
            <a:rPr lang="en-GB" sz="2400" dirty="0"/>
            <a:t> </a:t>
          </a:r>
          <a:r>
            <a:rPr lang="en-GB" sz="2400" dirty="0" err="1"/>
            <a:t>bepaalde</a:t>
          </a:r>
          <a:r>
            <a:rPr lang="en-GB" sz="2400" dirty="0"/>
            <a:t> service.</a:t>
          </a:r>
          <a:endParaRPr lang="en-BE" sz="2400" dirty="0"/>
        </a:p>
      </dgm:t>
    </dgm:pt>
    <dgm:pt modelId="{19407BB2-F52F-C540-975D-028D2193F2A6}" type="parTrans" cxnId="{A5E764B4-213C-AE44-B1EA-B266A6017F9D}">
      <dgm:prSet/>
      <dgm:spPr/>
      <dgm:t>
        <a:bodyPr/>
        <a:lstStyle/>
        <a:p>
          <a:endParaRPr lang="en-GB"/>
        </a:p>
      </dgm:t>
    </dgm:pt>
    <dgm:pt modelId="{CC22B2D6-0B9B-B246-95D2-842B35465B6C}" type="sibTrans" cxnId="{A5E764B4-213C-AE44-B1EA-B266A6017F9D}">
      <dgm:prSet/>
      <dgm:spPr/>
      <dgm:t>
        <a:bodyPr/>
        <a:lstStyle/>
        <a:p>
          <a:endParaRPr lang="en-GB"/>
        </a:p>
      </dgm:t>
    </dgm:pt>
    <dgm:pt modelId="{0ED69935-A204-4141-AD56-C37C3F41FBD8}">
      <dgm:prSet custT="1"/>
      <dgm:spPr/>
      <dgm:t>
        <a:bodyPr/>
        <a:lstStyle/>
        <a:p>
          <a:r>
            <a:rPr lang="en-GB" sz="2400" dirty="0"/>
            <a:t>Vb. </a:t>
          </a:r>
          <a:r>
            <a:rPr lang="en-GB" sz="2400" dirty="0" err="1"/>
            <a:t>stort</a:t>
          </a:r>
          <a:r>
            <a:rPr lang="en-GB" sz="2400" dirty="0"/>
            <a:t>(</a:t>
          </a:r>
          <a:r>
            <a:rPr lang="en-GB" sz="2400" dirty="0" err="1"/>
            <a:t>bedrag</a:t>
          </a:r>
          <a:r>
            <a:rPr lang="en-GB" sz="2400" dirty="0"/>
            <a:t>)‏</a:t>
          </a:r>
          <a:endParaRPr lang="en-BE" sz="2400" dirty="0"/>
        </a:p>
      </dgm:t>
    </dgm:pt>
    <dgm:pt modelId="{27782417-3608-204C-B52F-CD49C3D858B2}" type="parTrans" cxnId="{A5040BF7-338B-8E41-9A5B-1978F73C1839}">
      <dgm:prSet/>
      <dgm:spPr/>
      <dgm:t>
        <a:bodyPr/>
        <a:lstStyle/>
        <a:p>
          <a:endParaRPr lang="en-GB"/>
        </a:p>
      </dgm:t>
    </dgm:pt>
    <dgm:pt modelId="{BF13C05F-FC72-FF46-9049-6C2CFD203952}" type="sibTrans" cxnId="{A5040BF7-338B-8E41-9A5B-1978F73C1839}">
      <dgm:prSet/>
      <dgm:spPr/>
      <dgm:t>
        <a:bodyPr/>
        <a:lstStyle/>
        <a:p>
          <a:endParaRPr lang="en-GB"/>
        </a:p>
      </dgm:t>
    </dgm:pt>
    <dgm:pt modelId="{61B50AF3-4C99-B542-93F0-E0A593D570B9}">
      <dgm:prSet custT="1"/>
      <dgm:spPr/>
      <dgm:t>
        <a:bodyPr/>
        <a:lstStyle/>
        <a:p>
          <a:r>
            <a:rPr lang="en-GB" sz="2400" dirty="0"/>
            <a:t>3. </a:t>
          </a:r>
          <a:r>
            <a:rPr lang="en-GB" sz="2400" dirty="0" err="1"/>
            <a:t>Voeg</a:t>
          </a:r>
          <a:r>
            <a:rPr lang="en-GB" sz="2400" dirty="0"/>
            <a:t> </a:t>
          </a:r>
          <a:r>
            <a:rPr lang="en-GB" sz="2400" dirty="0" err="1"/>
            <a:t>eventueel</a:t>
          </a:r>
          <a:r>
            <a:rPr lang="en-GB" sz="2400" dirty="0"/>
            <a:t> begin- </a:t>
          </a:r>
          <a:r>
            <a:rPr lang="en-GB" sz="2400" dirty="0" err="1"/>
            <a:t>en</a:t>
          </a:r>
          <a:r>
            <a:rPr lang="en-GB" sz="2400" dirty="0"/>
            <a:t> </a:t>
          </a:r>
          <a:r>
            <a:rPr lang="en-GB" sz="2400" dirty="0" err="1"/>
            <a:t>eindtoestand</a:t>
          </a:r>
          <a:r>
            <a:rPr lang="en-GB" sz="2400" dirty="0"/>
            <a:t> toe</a:t>
          </a:r>
          <a:endParaRPr lang="en-BE" sz="2400" dirty="0"/>
        </a:p>
      </dgm:t>
    </dgm:pt>
    <dgm:pt modelId="{7AB7D8CE-DB49-404C-B30E-3EE3564994A3}" type="parTrans" cxnId="{0EB2C60A-035C-9F4C-BB0E-B41F6711D79B}">
      <dgm:prSet/>
      <dgm:spPr/>
      <dgm:t>
        <a:bodyPr/>
        <a:lstStyle/>
        <a:p>
          <a:endParaRPr lang="en-GB"/>
        </a:p>
      </dgm:t>
    </dgm:pt>
    <dgm:pt modelId="{FD0B71E5-B73A-D74C-B229-14AEA3E9205C}" type="sibTrans" cxnId="{0EB2C60A-035C-9F4C-BB0E-B41F6711D79B}">
      <dgm:prSet/>
      <dgm:spPr/>
      <dgm:t>
        <a:bodyPr/>
        <a:lstStyle/>
        <a:p>
          <a:endParaRPr lang="en-GB"/>
        </a:p>
      </dgm:t>
    </dgm:pt>
    <dgm:pt modelId="{C3216DB0-6A4F-E444-96F8-6F6C49350738}">
      <dgm:prSet custT="1"/>
      <dgm:spPr/>
      <dgm:t>
        <a:bodyPr/>
        <a:lstStyle/>
        <a:p>
          <a:r>
            <a:rPr lang="en-GB" sz="2400" dirty="0"/>
            <a:t>Na </a:t>
          </a:r>
          <a:r>
            <a:rPr lang="en-GB" sz="2400" dirty="0" err="1"/>
            <a:t>instantiatie</a:t>
          </a:r>
          <a:r>
            <a:rPr lang="en-GB" sz="2400" dirty="0"/>
            <a:t> van object: </a:t>
          </a:r>
          <a:r>
            <a:rPr lang="en-GB" sz="2400" dirty="0" err="1"/>
            <a:t>begintoestand</a:t>
          </a:r>
          <a:r>
            <a:rPr lang="en-GB" sz="2400" dirty="0"/>
            <a:t>?</a:t>
          </a:r>
          <a:endParaRPr lang="en-BE" sz="2400" dirty="0"/>
        </a:p>
      </dgm:t>
    </dgm:pt>
    <dgm:pt modelId="{87BE968F-755A-F443-A0C1-8A9B4BAEED2F}" type="parTrans" cxnId="{781CC902-94DD-7C42-9E9B-D537A6DCCE6C}">
      <dgm:prSet/>
      <dgm:spPr/>
      <dgm:t>
        <a:bodyPr/>
        <a:lstStyle/>
        <a:p>
          <a:endParaRPr lang="en-GB"/>
        </a:p>
      </dgm:t>
    </dgm:pt>
    <dgm:pt modelId="{1ED7105E-5271-6E4E-9371-C4563B6C6B3F}" type="sibTrans" cxnId="{781CC902-94DD-7C42-9E9B-D537A6DCCE6C}">
      <dgm:prSet/>
      <dgm:spPr/>
      <dgm:t>
        <a:bodyPr/>
        <a:lstStyle/>
        <a:p>
          <a:endParaRPr lang="en-GB"/>
        </a:p>
      </dgm:t>
    </dgm:pt>
    <dgm:pt modelId="{B24AA7C0-01A7-5E43-A870-C54428A0DC09}">
      <dgm:prSet custT="1"/>
      <dgm:spPr/>
      <dgm:t>
        <a:bodyPr/>
        <a:lstStyle/>
        <a:p>
          <a:r>
            <a:rPr lang="en-GB" sz="2400" dirty="0" err="1"/>
            <a:t>Verschillende</a:t>
          </a:r>
          <a:r>
            <a:rPr lang="en-GB" sz="2400" dirty="0"/>
            <a:t> </a:t>
          </a:r>
          <a:r>
            <a:rPr lang="en-GB" sz="2400" dirty="0" err="1"/>
            <a:t>eindtoestanden</a:t>
          </a:r>
          <a:r>
            <a:rPr lang="en-GB" sz="2400" dirty="0"/>
            <a:t> </a:t>
          </a:r>
          <a:r>
            <a:rPr lang="en-GB" sz="2400" dirty="0" err="1"/>
            <a:t>mogelijk</a:t>
          </a:r>
          <a:r>
            <a:rPr lang="en-GB" sz="2400" dirty="0"/>
            <a:t>?</a:t>
          </a:r>
          <a:endParaRPr lang="en-BE" sz="2400" dirty="0"/>
        </a:p>
      </dgm:t>
    </dgm:pt>
    <dgm:pt modelId="{46638AC0-1421-B449-9279-81CB13BCFAED}" type="parTrans" cxnId="{C7352F9A-3B5A-154A-AAEE-C9FA6CD06177}">
      <dgm:prSet/>
      <dgm:spPr/>
      <dgm:t>
        <a:bodyPr/>
        <a:lstStyle/>
        <a:p>
          <a:endParaRPr lang="en-GB"/>
        </a:p>
      </dgm:t>
    </dgm:pt>
    <dgm:pt modelId="{24DC9E2B-61F4-184C-8549-DCEB9CAA872A}" type="sibTrans" cxnId="{C7352F9A-3B5A-154A-AAEE-C9FA6CD06177}">
      <dgm:prSet/>
      <dgm:spPr/>
      <dgm:t>
        <a:bodyPr/>
        <a:lstStyle/>
        <a:p>
          <a:endParaRPr lang="en-GB"/>
        </a:p>
      </dgm:t>
    </dgm:pt>
    <dgm:pt modelId="{D31B00A0-62E9-F446-AFD8-F073C8365A6D}">
      <dgm:prSet custT="1"/>
      <dgm:spPr/>
      <dgm:t>
        <a:bodyPr/>
        <a:lstStyle/>
        <a:p>
          <a:r>
            <a:rPr lang="en-GB" sz="2400" dirty="0"/>
            <a:t>Vb. open, </a:t>
          </a:r>
          <a:r>
            <a:rPr lang="en-GB" sz="2400" dirty="0" err="1"/>
            <a:t>opheffen</a:t>
          </a:r>
          <a:endParaRPr lang="en-BE" sz="2400" dirty="0"/>
        </a:p>
      </dgm:t>
    </dgm:pt>
    <dgm:pt modelId="{9851145B-A997-EC4F-BF08-50085583DA4A}" type="parTrans" cxnId="{B11D8B69-5593-9D4E-8E57-B2A6AF89E97D}">
      <dgm:prSet/>
      <dgm:spPr/>
      <dgm:t>
        <a:bodyPr/>
        <a:lstStyle/>
        <a:p>
          <a:endParaRPr lang="en-GB"/>
        </a:p>
      </dgm:t>
    </dgm:pt>
    <dgm:pt modelId="{3758FBE8-FD5D-6A44-81FD-128D3CD7B3E5}" type="sibTrans" cxnId="{B11D8B69-5593-9D4E-8E57-B2A6AF89E97D}">
      <dgm:prSet/>
      <dgm:spPr/>
      <dgm:t>
        <a:bodyPr/>
        <a:lstStyle/>
        <a:p>
          <a:endParaRPr lang="en-GB"/>
        </a:p>
      </dgm:t>
    </dgm:pt>
    <dgm:pt modelId="{CA2ED985-8715-3847-B12C-2EF690B2BF2B}">
      <dgm:prSet custT="1"/>
      <dgm:spPr/>
      <dgm:t>
        <a:bodyPr/>
        <a:lstStyle/>
        <a:p>
          <a:r>
            <a:rPr lang="en-GB" sz="2400" dirty="0"/>
            <a:t>Kan </a:t>
          </a:r>
          <a:r>
            <a:rPr lang="en-GB" sz="2400" dirty="0" err="1"/>
            <a:t>enkel</a:t>
          </a:r>
          <a:r>
            <a:rPr lang="en-GB" sz="2400" dirty="0"/>
            <a:t> </a:t>
          </a:r>
          <a:r>
            <a:rPr lang="en-GB" sz="2400" dirty="0" err="1"/>
            <a:t>vanuit</a:t>
          </a:r>
          <a:r>
            <a:rPr lang="en-GB" sz="2400" dirty="0"/>
            <a:t> </a:t>
          </a:r>
          <a:r>
            <a:rPr lang="en-GB" sz="2400" dirty="0" err="1"/>
            <a:t>bepaalde</a:t>
          </a:r>
          <a:r>
            <a:rPr lang="en-GB" sz="2400" dirty="0"/>
            <a:t> </a:t>
          </a:r>
          <a:r>
            <a:rPr lang="en-GB" sz="2400" dirty="0" err="1"/>
            <a:t>toestand</a:t>
          </a:r>
          <a:r>
            <a:rPr lang="en-GB" sz="2400" dirty="0"/>
            <a:t> </a:t>
          </a:r>
          <a:r>
            <a:rPr lang="en-GB" sz="2400" dirty="0" err="1"/>
            <a:t>en</a:t>
          </a:r>
          <a:r>
            <a:rPr lang="en-GB" sz="2400" dirty="0"/>
            <a:t> </a:t>
          </a:r>
          <a:r>
            <a:rPr lang="en-GB" sz="2400" dirty="0" err="1"/>
            <a:t>kan</a:t>
          </a:r>
          <a:r>
            <a:rPr lang="en-GB" sz="2400" dirty="0"/>
            <a:t> </a:t>
          </a:r>
          <a:r>
            <a:rPr lang="en-GB" sz="2400" dirty="0" err="1"/>
            <a:t>leiden</a:t>
          </a:r>
          <a:r>
            <a:rPr lang="en-GB" sz="2400" dirty="0"/>
            <a:t> tot </a:t>
          </a:r>
          <a:r>
            <a:rPr lang="en-GB" sz="2400" dirty="0" err="1"/>
            <a:t>nieuwe</a:t>
          </a:r>
          <a:r>
            <a:rPr lang="en-GB" sz="2400" dirty="0"/>
            <a:t> </a:t>
          </a:r>
          <a:r>
            <a:rPr lang="en-GB" sz="2400" dirty="0" err="1"/>
            <a:t>toestand</a:t>
          </a:r>
          <a:r>
            <a:rPr lang="en-GB" sz="2400" dirty="0"/>
            <a:t>.</a:t>
          </a:r>
          <a:endParaRPr lang="en-BE" sz="2400" dirty="0"/>
        </a:p>
      </dgm:t>
    </dgm:pt>
    <dgm:pt modelId="{0B37FE4A-79FC-C940-BE05-779B598B5985}" type="parTrans" cxnId="{A5823FC8-132A-A543-B001-0AE9EDB81979}">
      <dgm:prSet/>
      <dgm:spPr/>
      <dgm:t>
        <a:bodyPr/>
        <a:lstStyle/>
        <a:p>
          <a:endParaRPr lang="en-GB"/>
        </a:p>
      </dgm:t>
    </dgm:pt>
    <dgm:pt modelId="{C6E7943D-EB81-6B4A-A7D3-573B5A75AE32}" type="sibTrans" cxnId="{A5823FC8-132A-A543-B001-0AE9EDB81979}">
      <dgm:prSet/>
      <dgm:spPr/>
      <dgm:t>
        <a:bodyPr/>
        <a:lstStyle/>
        <a:p>
          <a:endParaRPr lang="en-GB"/>
        </a:p>
      </dgm:t>
    </dgm:pt>
    <dgm:pt modelId="{169F1449-DC45-7C42-BF4C-FA655635A694}" type="pres">
      <dgm:prSet presAssocID="{429CAD6A-3DC4-3242-B707-1B18E7C7B7B0}" presName="compositeShape" presStyleCnt="0">
        <dgm:presLayoutVars>
          <dgm:dir/>
          <dgm:resizeHandles/>
        </dgm:presLayoutVars>
      </dgm:prSet>
      <dgm:spPr/>
    </dgm:pt>
    <dgm:pt modelId="{9BFE085D-67B7-7948-B63C-7B8E0055A445}" type="pres">
      <dgm:prSet presAssocID="{429CAD6A-3DC4-3242-B707-1B18E7C7B7B0}" presName="pyramid" presStyleLbl="node1" presStyleIdx="0" presStyleCnt="1" custLinFactNeighborX="32500" custLinFactNeighborY="1510"/>
      <dgm:spPr/>
    </dgm:pt>
    <dgm:pt modelId="{AE6DD72C-E2CC-DE45-9B12-052BCA25CC15}" type="pres">
      <dgm:prSet presAssocID="{429CAD6A-3DC4-3242-B707-1B18E7C7B7B0}" presName="theList" presStyleCnt="0"/>
      <dgm:spPr/>
    </dgm:pt>
    <dgm:pt modelId="{0533EB8E-D6DD-F14A-A297-676349E6A39E}" type="pres">
      <dgm:prSet presAssocID="{4886A0A1-D2A4-544E-9DCD-05E4ED2B5470}" presName="aNode" presStyleLbl="fgAcc1" presStyleIdx="0" presStyleCnt="2" custScaleX="289619" custScaleY="228011">
        <dgm:presLayoutVars>
          <dgm:bulletEnabled val="1"/>
        </dgm:presLayoutVars>
      </dgm:prSet>
      <dgm:spPr/>
    </dgm:pt>
    <dgm:pt modelId="{5D12BB91-4532-204D-8EC7-746CF7714E23}" type="pres">
      <dgm:prSet presAssocID="{4886A0A1-D2A4-544E-9DCD-05E4ED2B5470}" presName="aSpace" presStyleCnt="0"/>
      <dgm:spPr/>
    </dgm:pt>
    <dgm:pt modelId="{37ABBFBD-82DF-454E-9C3C-ED45544F21C5}" type="pres">
      <dgm:prSet presAssocID="{61B50AF3-4C99-B542-93F0-E0A593D570B9}" presName="aNode" presStyleLbl="fgAcc1" presStyleIdx="1" presStyleCnt="2" custScaleX="289619" custScaleY="198833" custLinFactY="68586" custLinFactNeighborX="3494" custLinFactNeighborY="100000">
        <dgm:presLayoutVars>
          <dgm:bulletEnabled val="1"/>
        </dgm:presLayoutVars>
      </dgm:prSet>
      <dgm:spPr/>
    </dgm:pt>
    <dgm:pt modelId="{EDB0E285-C62B-D04F-9D14-C72B225982E5}" type="pres">
      <dgm:prSet presAssocID="{61B50AF3-4C99-B542-93F0-E0A593D570B9}" presName="aSpace" presStyleCnt="0"/>
      <dgm:spPr/>
    </dgm:pt>
  </dgm:ptLst>
  <dgm:cxnLst>
    <dgm:cxn modelId="{781CC902-94DD-7C42-9E9B-D537A6DCCE6C}" srcId="{61B50AF3-4C99-B542-93F0-E0A593D570B9}" destId="{C3216DB0-6A4F-E444-96F8-6F6C49350738}" srcOrd="0" destOrd="0" parTransId="{87BE968F-755A-F443-A0C1-8A9B4BAEED2F}" sibTransId="{1ED7105E-5271-6E4E-9371-C4563B6C6B3F}"/>
    <dgm:cxn modelId="{0EB2C60A-035C-9F4C-BB0E-B41F6711D79B}" srcId="{429CAD6A-3DC4-3242-B707-1B18E7C7B7B0}" destId="{61B50AF3-4C99-B542-93F0-E0A593D570B9}" srcOrd="1" destOrd="0" parTransId="{7AB7D8CE-DB49-404C-B30E-3EE3564994A3}" sibTransId="{FD0B71E5-B73A-D74C-B229-14AEA3E9205C}"/>
    <dgm:cxn modelId="{CD112B23-01A0-6A4E-AA85-04EE176CC69F}" type="presOf" srcId="{FCB55E97-A365-A84E-B8BA-D6A6A067E73D}" destId="{0533EB8E-D6DD-F14A-A297-676349E6A39E}" srcOrd="0" destOrd="1" presId="urn:microsoft.com/office/officeart/2005/8/layout/pyramid2"/>
    <dgm:cxn modelId="{4151B934-FAC5-7C4B-A44F-4E6F3F4D5288}" type="presOf" srcId="{B24AA7C0-01A7-5E43-A870-C54428A0DC09}" destId="{37ABBFBD-82DF-454E-9C3C-ED45544F21C5}" srcOrd="0" destOrd="2" presId="urn:microsoft.com/office/officeart/2005/8/layout/pyramid2"/>
    <dgm:cxn modelId="{F38EF834-8EAF-1544-82AF-6E02E3E5E0AC}" type="presOf" srcId="{CA2ED985-8715-3847-B12C-2EF690B2BF2B}" destId="{0533EB8E-D6DD-F14A-A297-676349E6A39E}" srcOrd="0" destOrd="2" presId="urn:microsoft.com/office/officeart/2005/8/layout/pyramid2"/>
    <dgm:cxn modelId="{316A7F5E-C18B-114D-AED6-741C10CAF2AF}" type="presOf" srcId="{C3216DB0-6A4F-E444-96F8-6F6C49350738}" destId="{37ABBFBD-82DF-454E-9C3C-ED45544F21C5}" srcOrd="0" destOrd="1" presId="urn:microsoft.com/office/officeart/2005/8/layout/pyramid2"/>
    <dgm:cxn modelId="{B11D8B69-5593-9D4E-8E57-B2A6AF89E97D}" srcId="{61B50AF3-4C99-B542-93F0-E0A593D570B9}" destId="{D31B00A0-62E9-F446-AFD8-F073C8365A6D}" srcOrd="2" destOrd="0" parTransId="{9851145B-A997-EC4F-BF08-50085583DA4A}" sibTransId="{3758FBE8-FD5D-6A44-81FD-128D3CD7B3E5}"/>
    <dgm:cxn modelId="{2C98BD69-C59C-0540-A81A-3D6AF39A4D80}" type="presOf" srcId="{4886A0A1-D2A4-544E-9DCD-05E4ED2B5470}" destId="{0533EB8E-D6DD-F14A-A297-676349E6A39E}" srcOrd="0" destOrd="0" presId="urn:microsoft.com/office/officeart/2005/8/layout/pyramid2"/>
    <dgm:cxn modelId="{C7352F9A-3B5A-154A-AAEE-C9FA6CD06177}" srcId="{61B50AF3-4C99-B542-93F0-E0A593D570B9}" destId="{B24AA7C0-01A7-5E43-A870-C54428A0DC09}" srcOrd="1" destOrd="0" parTransId="{46638AC0-1421-B449-9279-81CB13BCFAED}" sibTransId="{24DC9E2B-61F4-184C-8549-DCEB9CAA872A}"/>
    <dgm:cxn modelId="{2D4FB6A2-7439-CF4F-BB14-F3C9B0FCD215}" type="presOf" srcId="{61B50AF3-4C99-B542-93F0-E0A593D570B9}" destId="{37ABBFBD-82DF-454E-9C3C-ED45544F21C5}" srcOrd="0" destOrd="0" presId="urn:microsoft.com/office/officeart/2005/8/layout/pyramid2"/>
    <dgm:cxn modelId="{A5E764B4-213C-AE44-B1EA-B266A6017F9D}" srcId="{4886A0A1-D2A4-544E-9DCD-05E4ED2B5470}" destId="{FCB55E97-A365-A84E-B8BA-D6A6A067E73D}" srcOrd="0" destOrd="0" parTransId="{19407BB2-F52F-C540-975D-028D2193F2A6}" sibTransId="{CC22B2D6-0B9B-B246-95D2-842B35465B6C}"/>
    <dgm:cxn modelId="{6E58CDB5-5658-BE4C-871B-7AE6B1639A3F}" srcId="{429CAD6A-3DC4-3242-B707-1B18E7C7B7B0}" destId="{4886A0A1-D2A4-544E-9DCD-05E4ED2B5470}" srcOrd="0" destOrd="0" parTransId="{E4B7D541-913D-5C45-8909-B383E4032CD0}" sibTransId="{93F91E16-3164-8C43-A8FB-70A5B9064A54}"/>
    <dgm:cxn modelId="{A5823FC8-132A-A543-B001-0AE9EDB81979}" srcId="{4886A0A1-D2A4-544E-9DCD-05E4ED2B5470}" destId="{CA2ED985-8715-3847-B12C-2EF690B2BF2B}" srcOrd="1" destOrd="0" parTransId="{0B37FE4A-79FC-C940-BE05-779B598B5985}" sibTransId="{C6E7943D-EB81-6B4A-A7D3-573B5A75AE32}"/>
    <dgm:cxn modelId="{F3BB05D6-5418-FA46-8528-6B5786D64CD2}" type="presOf" srcId="{D31B00A0-62E9-F446-AFD8-F073C8365A6D}" destId="{37ABBFBD-82DF-454E-9C3C-ED45544F21C5}" srcOrd="0" destOrd="3" presId="urn:microsoft.com/office/officeart/2005/8/layout/pyramid2"/>
    <dgm:cxn modelId="{C84BF5E4-A9F7-1244-8C36-8F1EB1A72DBA}" type="presOf" srcId="{0ED69935-A204-4141-AD56-C37C3F41FBD8}" destId="{0533EB8E-D6DD-F14A-A297-676349E6A39E}" srcOrd="0" destOrd="3" presId="urn:microsoft.com/office/officeart/2005/8/layout/pyramid2"/>
    <dgm:cxn modelId="{A5040BF7-338B-8E41-9A5B-1978F73C1839}" srcId="{4886A0A1-D2A4-544E-9DCD-05E4ED2B5470}" destId="{0ED69935-A204-4141-AD56-C37C3F41FBD8}" srcOrd="2" destOrd="0" parTransId="{27782417-3608-204C-B52F-CD49C3D858B2}" sibTransId="{BF13C05F-FC72-FF46-9049-6C2CFD203952}"/>
    <dgm:cxn modelId="{B386A9FA-40EF-8E45-8F52-55C585FF6087}" type="presOf" srcId="{429CAD6A-3DC4-3242-B707-1B18E7C7B7B0}" destId="{169F1449-DC45-7C42-BF4C-FA655635A694}" srcOrd="0" destOrd="0" presId="urn:microsoft.com/office/officeart/2005/8/layout/pyramid2"/>
    <dgm:cxn modelId="{71226B1D-B7ED-8E45-A642-B78D27623E25}" type="presParOf" srcId="{169F1449-DC45-7C42-BF4C-FA655635A694}" destId="{9BFE085D-67B7-7948-B63C-7B8E0055A445}" srcOrd="0" destOrd="0" presId="urn:microsoft.com/office/officeart/2005/8/layout/pyramid2"/>
    <dgm:cxn modelId="{BBCD3939-DD32-BB4F-9E69-F64F6C144A2D}" type="presParOf" srcId="{169F1449-DC45-7C42-BF4C-FA655635A694}" destId="{AE6DD72C-E2CC-DE45-9B12-052BCA25CC15}" srcOrd="1" destOrd="0" presId="urn:microsoft.com/office/officeart/2005/8/layout/pyramid2"/>
    <dgm:cxn modelId="{D476EA6A-1C40-B045-A694-8908FDFD62AE}" type="presParOf" srcId="{AE6DD72C-E2CC-DE45-9B12-052BCA25CC15}" destId="{0533EB8E-D6DD-F14A-A297-676349E6A39E}" srcOrd="0" destOrd="0" presId="urn:microsoft.com/office/officeart/2005/8/layout/pyramid2"/>
    <dgm:cxn modelId="{9A48A37F-5BA0-D34C-93A1-8290A1FBC2CE}" type="presParOf" srcId="{AE6DD72C-E2CC-DE45-9B12-052BCA25CC15}" destId="{5D12BB91-4532-204D-8EC7-746CF7714E23}" srcOrd="1" destOrd="0" presId="urn:microsoft.com/office/officeart/2005/8/layout/pyramid2"/>
    <dgm:cxn modelId="{DAD2B95F-FF28-0144-8B7E-5301BC546F88}" type="presParOf" srcId="{AE6DD72C-E2CC-DE45-9B12-052BCA25CC15}" destId="{37ABBFBD-82DF-454E-9C3C-ED45544F21C5}" srcOrd="2" destOrd="0" presId="urn:microsoft.com/office/officeart/2005/8/layout/pyramid2"/>
    <dgm:cxn modelId="{A2077CDC-6A23-4748-82F4-4BF62DF6F091}" type="presParOf" srcId="{AE6DD72C-E2CC-DE45-9B12-052BCA25CC15}" destId="{EDB0E285-C62B-D04F-9D14-C72B225982E5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8C4203-72DC-A94B-887A-7AD1D72CF39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C5088D-A952-DE44-9527-37914EC4387B}">
      <dgm:prSet custT="1"/>
      <dgm:spPr/>
      <dgm:t>
        <a:bodyPr/>
        <a:lstStyle/>
        <a:p>
          <a:pPr>
            <a:buNone/>
          </a:pPr>
          <a:r>
            <a:rPr lang="en-GB" sz="2400" dirty="0"/>
            <a:t>4. </a:t>
          </a:r>
          <a:r>
            <a:rPr lang="en-GB" sz="2400" dirty="0" err="1"/>
            <a:t>Voeg</a:t>
          </a:r>
          <a:r>
            <a:rPr lang="en-GB" sz="2400" dirty="0"/>
            <a:t> </a:t>
          </a:r>
          <a:r>
            <a:rPr lang="en-GB" sz="2400" dirty="0" err="1"/>
            <a:t>acties</a:t>
          </a:r>
          <a:r>
            <a:rPr lang="en-GB" sz="2400" dirty="0"/>
            <a:t> toe</a:t>
          </a:r>
          <a:endParaRPr lang="en-BE" sz="2400" dirty="0"/>
        </a:p>
      </dgm:t>
    </dgm:pt>
    <dgm:pt modelId="{7B310DA8-BD9D-8644-AAC3-3BDBAB6A8A57}" type="parTrans" cxnId="{ADF58931-3385-274F-99D5-9DBA8B4B6C32}">
      <dgm:prSet/>
      <dgm:spPr/>
      <dgm:t>
        <a:bodyPr/>
        <a:lstStyle/>
        <a:p>
          <a:endParaRPr lang="en-GB"/>
        </a:p>
      </dgm:t>
    </dgm:pt>
    <dgm:pt modelId="{379759AB-F3C7-EB4F-9FD1-D9A1856D38C0}" type="sibTrans" cxnId="{ADF58931-3385-274F-99D5-9DBA8B4B6C32}">
      <dgm:prSet/>
      <dgm:spPr/>
      <dgm:t>
        <a:bodyPr/>
        <a:lstStyle/>
        <a:p>
          <a:endParaRPr lang="en-GB"/>
        </a:p>
      </dgm:t>
    </dgm:pt>
    <dgm:pt modelId="{D9A4EA72-0143-D845-A600-D2FAEEC08752}">
      <dgm:prSet custT="1"/>
      <dgm:spPr/>
      <dgm:t>
        <a:bodyPr/>
        <a:lstStyle/>
        <a:p>
          <a:pPr>
            <a:buNone/>
          </a:pPr>
          <a:r>
            <a:rPr lang="en-GB" sz="2400" dirty="0"/>
            <a:t>5. </a:t>
          </a:r>
          <a:r>
            <a:rPr lang="en-GB" sz="2400" dirty="0" err="1"/>
            <a:t>Voeg</a:t>
          </a:r>
          <a:r>
            <a:rPr lang="en-GB" sz="2400" dirty="0"/>
            <a:t> </a:t>
          </a:r>
          <a:r>
            <a:rPr lang="en-GB" sz="2400" dirty="0" err="1"/>
            <a:t>activiteiten</a:t>
          </a:r>
          <a:r>
            <a:rPr lang="en-GB" sz="2400" dirty="0"/>
            <a:t> toe</a:t>
          </a:r>
          <a:endParaRPr lang="en-BE" sz="2400" dirty="0"/>
        </a:p>
      </dgm:t>
    </dgm:pt>
    <dgm:pt modelId="{58CD809F-FC2D-F248-A9CA-C8A08D089149}" type="parTrans" cxnId="{2A6039AB-0080-8048-AE8C-66D184C05DE2}">
      <dgm:prSet/>
      <dgm:spPr/>
      <dgm:t>
        <a:bodyPr/>
        <a:lstStyle/>
        <a:p>
          <a:endParaRPr lang="en-GB"/>
        </a:p>
      </dgm:t>
    </dgm:pt>
    <dgm:pt modelId="{73A3F7E1-1B45-3542-B756-A9681FFD1F24}" type="sibTrans" cxnId="{2A6039AB-0080-8048-AE8C-66D184C05DE2}">
      <dgm:prSet/>
      <dgm:spPr/>
      <dgm:t>
        <a:bodyPr/>
        <a:lstStyle/>
        <a:p>
          <a:endParaRPr lang="en-GB"/>
        </a:p>
      </dgm:t>
    </dgm:pt>
    <dgm:pt modelId="{B7E6293B-3408-BB4E-8920-6704D65F8D9D}">
      <dgm:prSet custT="1"/>
      <dgm:spPr/>
      <dgm:t>
        <a:bodyPr/>
        <a:lstStyle/>
        <a:p>
          <a:pPr>
            <a:buNone/>
          </a:pPr>
          <a:r>
            <a:rPr lang="en-GB" sz="2400" dirty="0"/>
            <a:t>do </a:t>
          </a:r>
          <a:r>
            <a:rPr lang="en-GB" sz="2400" dirty="0" err="1"/>
            <a:t>activiteiten</a:t>
          </a:r>
          <a:endParaRPr lang="en-BE" sz="2400" dirty="0"/>
        </a:p>
      </dgm:t>
    </dgm:pt>
    <dgm:pt modelId="{93EDE02F-BD00-1844-AB3E-6701CC1B411C}" type="parTrans" cxnId="{EA40C777-C09B-F742-8090-1E919C6BE47C}">
      <dgm:prSet/>
      <dgm:spPr/>
      <dgm:t>
        <a:bodyPr/>
        <a:lstStyle/>
        <a:p>
          <a:endParaRPr lang="en-GB"/>
        </a:p>
      </dgm:t>
    </dgm:pt>
    <dgm:pt modelId="{07BB3AEC-9885-9847-A94E-97702A245CF4}" type="sibTrans" cxnId="{EA40C777-C09B-F742-8090-1E919C6BE47C}">
      <dgm:prSet/>
      <dgm:spPr/>
      <dgm:t>
        <a:bodyPr/>
        <a:lstStyle/>
        <a:p>
          <a:endParaRPr lang="en-GB"/>
        </a:p>
      </dgm:t>
    </dgm:pt>
    <dgm:pt modelId="{8560D528-E099-E94C-8810-C6D989D8D75A}">
      <dgm:prSet custT="1"/>
      <dgm:spPr/>
      <dgm:t>
        <a:bodyPr/>
        <a:lstStyle/>
        <a:p>
          <a:pPr>
            <a:buNone/>
          </a:pPr>
          <a:r>
            <a:rPr lang="en-GB" sz="2400" dirty="0"/>
            <a:t>6. </a:t>
          </a:r>
          <a:r>
            <a:rPr lang="en-GB" sz="2400" dirty="0" err="1"/>
            <a:t>Voeg</a:t>
          </a:r>
          <a:r>
            <a:rPr lang="en-GB" sz="2400" dirty="0"/>
            <a:t> </a:t>
          </a:r>
          <a:r>
            <a:rPr lang="en-GB" sz="2400" dirty="0" err="1"/>
            <a:t>eventueel</a:t>
          </a:r>
          <a:r>
            <a:rPr lang="en-GB" sz="2400" dirty="0"/>
            <a:t> </a:t>
          </a:r>
          <a:r>
            <a:rPr lang="en-GB" sz="2400" dirty="0" err="1"/>
            <a:t>overige</a:t>
          </a:r>
          <a:r>
            <a:rPr lang="en-GB" sz="2400" dirty="0"/>
            <a:t> </a:t>
          </a:r>
          <a:r>
            <a:rPr lang="en-GB" sz="2400" dirty="0" err="1"/>
            <a:t>informatie</a:t>
          </a:r>
          <a:r>
            <a:rPr lang="en-GB" sz="2400" dirty="0"/>
            <a:t> toe</a:t>
          </a:r>
          <a:endParaRPr lang="en-BE" sz="2400" dirty="0"/>
        </a:p>
      </dgm:t>
    </dgm:pt>
    <dgm:pt modelId="{D67A27EE-12E3-1643-A682-502EBEAC9AEB}" type="parTrans" cxnId="{4AF41ADC-B0F4-C14A-9753-CB8FA96CF28E}">
      <dgm:prSet/>
      <dgm:spPr/>
      <dgm:t>
        <a:bodyPr/>
        <a:lstStyle/>
        <a:p>
          <a:endParaRPr lang="en-GB"/>
        </a:p>
      </dgm:t>
    </dgm:pt>
    <dgm:pt modelId="{DB688885-9641-3941-A221-C83007B97F0F}" type="sibTrans" cxnId="{4AF41ADC-B0F4-C14A-9753-CB8FA96CF28E}">
      <dgm:prSet/>
      <dgm:spPr/>
      <dgm:t>
        <a:bodyPr/>
        <a:lstStyle/>
        <a:p>
          <a:endParaRPr lang="en-GB"/>
        </a:p>
      </dgm:t>
    </dgm:pt>
    <dgm:pt modelId="{92B2612B-1F47-D343-B46F-668EED9B3A4A}">
      <dgm:prSet custT="1"/>
      <dgm:spPr/>
      <dgm:t>
        <a:bodyPr/>
        <a:lstStyle/>
        <a:p>
          <a:pPr>
            <a:buNone/>
          </a:pPr>
          <a:r>
            <a:rPr lang="en-GB" sz="2400" dirty="0" err="1"/>
            <a:t>Automatische</a:t>
          </a:r>
          <a:r>
            <a:rPr lang="en-GB" sz="2400" dirty="0"/>
            <a:t> </a:t>
          </a:r>
          <a:r>
            <a:rPr lang="en-GB" sz="2400" dirty="0" err="1"/>
            <a:t>transities</a:t>
          </a:r>
          <a:r>
            <a:rPr lang="en-GB" sz="2400" dirty="0"/>
            <a:t>, guards, entry, exit </a:t>
          </a:r>
          <a:r>
            <a:rPr lang="en-GB" sz="2400" dirty="0" err="1"/>
            <a:t>activiteiten</a:t>
          </a:r>
          <a:endParaRPr lang="en-BE" sz="2400" dirty="0"/>
        </a:p>
      </dgm:t>
    </dgm:pt>
    <dgm:pt modelId="{5EE4E41D-D5A4-D843-9EF8-E096D31D2DDE}" type="parTrans" cxnId="{83609663-7558-7040-A227-2CD05DE1899A}">
      <dgm:prSet/>
      <dgm:spPr/>
      <dgm:t>
        <a:bodyPr/>
        <a:lstStyle/>
        <a:p>
          <a:endParaRPr lang="en-GB"/>
        </a:p>
      </dgm:t>
    </dgm:pt>
    <dgm:pt modelId="{94072119-2D1F-3A49-B649-041B76B8D2C9}" type="sibTrans" cxnId="{83609663-7558-7040-A227-2CD05DE1899A}">
      <dgm:prSet/>
      <dgm:spPr/>
      <dgm:t>
        <a:bodyPr/>
        <a:lstStyle/>
        <a:p>
          <a:endParaRPr lang="en-GB"/>
        </a:p>
      </dgm:t>
    </dgm:pt>
    <dgm:pt modelId="{E24965BF-C19B-234B-B637-CAD390316E89}">
      <dgm:prSet custT="1"/>
      <dgm:spPr/>
      <dgm:t>
        <a:bodyPr/>
        <a:lstStyle/>
        <a:p>
          <a:r>
            <a:rPr lang="en-GB" sz="2400" dirty="0"/>
            <a:t>7. </a:t>
          </a:r>
          <a:r>
            <a:rPr lang="en-GB" sz="2400" dirty="0" err="1"/>
            <a:t>Itereer</a:t>
          </a:r>
          <a:r>
            <a:rPr lang="en-GB" sz="2400" dirty="0"/>
            <a:t> over de </a:t>
          </a:r>
          <a:r>
            <a:rPr lang="en-GB" sz="2400" dirty="0" err="1"/>
            <a:t>gedane</a:t>
          </a:r>
          <a:r>
            <a:rPr lang="en-GB" sz="2400" dirty="0"/>
            <a:t> </a:t>
          </a:r>
          <a:r>
            <a:rPr lang="en-GB" sz="2400" dirty="0" err="1"/>
            <a:t>stappen</a:t>
          </a:r>
          <a:endParaRPr lang="en-BE" sz="2400" dirty="0"/>
        </a:p>
      </dgm:t>
    </dgm:pt>
    <dgm:pt modelId="{62D79EC9-B2E3-C946-B270-BA3079DCFB04}" type="parTrans" cxnId="{4B0BABF2-A4BE-3F48-A8ED-DD9BF93D9276}">
      <dgm:prSet/>
      <dgm:spPr/>
      <dgm:t>
        <a:bodyPr/>
        <a:lstStyle/>
        <a:p>
          <a:endParaRPr lang="en-GB"/>
        </a:p>
      </dgm:t>
    </dgm:pt>
    <dgm:pt modelId="{9AA3DA66-30C9-8A4E-BEC0-BD9543D420FC}" type="sibTrans" cxnId="{4B0BABF2-A4BE-3F48-A8ED-DD9BF93D9276}">
      <dgm:prSet/>
      <dgm:spPr/>
      <dgm:t>
        <a:bodyPr/>
        <a:lstStyle/>
        <a:p>
          <a:endParaRPr lang="en-GB"/>
        </a:p>
      </dgm:t>
    </dgm:pt>
    <dgm:pt modelId="{1E52F8FF-1416-7D43-9FE0-CBFD2F486F92}">
      <dgm:prSet custT="1"/>
      <dgm:spPr/>
      <dgm:t>
        <a:bodyPr/>
        <a:lstStyle/>
        <a:p>
          <a:pPr>
            <a:buNone/>
          </a:pPr>
          <a:r>
            <a:rPr lang="en-GB" sz="2400" dirty="0" err="1"/>
            <a:t>Actie</a:t>
          </a:r>
          <a:r>
            <a:rPr lang="en-GB" sz="2400" dirty="0"/>
            <a:t> is </a:t>
          </a:r>
          <a:r>
            <a:rPr lang="en-GB" sz="2400" dirty="0" err="1"/>
            <a:t>neveneffect</a:t>
          </a:r>
          <a:r>
            <a:rPr lang="en-GB" sz="2400" dirty="0"/>
            <a:t> van </a:t>
          </a:r>
          <a:r>
            <a:rPr lang="en-GB" sz="2400" dirty="0" err="1"/>
            <a:t>transitie</a:t>
          </a:r>
          <a:r>
            <a:rPr lang="en-GB" sz="2400" dirty="0"/>
            <a:t> (Vb. </a:t>
          </a:r>
          <a:r>
            <a:rPr lang="en-GB" sz="2400" dirty="0" err="1"/>
            <a:t>opheffen</a:t>
          </a:r>
          <a:r>
            <a:rPr lang="en-GB" sz="2400" dirty="0"/>
            <a:t> -&gt; </a:t>
          </a:r>
          <a:r>
            <a:rPr lang="en-GB" sz="2400" dirty="0" err="1"/>
            <a:t>uitbetalen</a:t>
          </a:r>
          <a:r>
            <a:rPr lang="en-GB" sz="2400" dirty="0"/>
            <a:t>)</a:t>
          </a:r>
          <a:endParaRPr lang="en-BE" sz="2400" dirty="0"/>
        </a:p>
      </dgm:t>
    </dgm:pt>
    <dgm:pt modelId="{14AC925B-9BC1-6B43-8D90-F692A5C37B8F}" type="sibTrans" cxnId="{292A4A35-4731-874B-A4EB-B9B5AB89EFF0}">
      <dgm:prSet/>
      <dgm:spPr/>
      <dgm:t>
        <a:bodyPr/>
        <a:lstStyle/>
        <a:p>
          <a:endParaRPr lang="en-GB"/>
        </a:p>
      </dgm:t>
    </dgm:pt>
    <dgm:pt modelId="{1CA1019D-7D7F-574F-858C-5114D94147F1}" type="parTrans" cxnId="{292A4A35-4731-874B-A4EB-B9B5AB89EFF0}">
      <dgm:prSet/>
      <dgm:spPr/>
      <dgm:t>
        <a:bodyPr/>
        <a:lstStyle/>
        <a:p>
          <a:endParaRPr lang="en-GB"/>
        </a:p>
      </dgm:t>
    </dgm:pt>
    <dgm:pt modelId="{35BEBDF8-2DFC-D84E-BEA3-DCF2C0D2657B}">
      <dgm:prSet custT="1"/>
      <dgm:spPr/>
      <dgm:t>
        <a:bodyPr/>
        <a:lstStyle/>
        <a:p>
          <a:r>
            <a:rPr lang="en-GB" sz="2400" dirty="0" err="1"/>
            <a:t>Aanpassen</a:t>
          </a:r>
          <a:r>
            <a:rPr lang="en-GB" sz="2400" dirty="0"/>
            <a:t> van </a:t>
          </a:r>
          <a:r>
            <a:rPr lang="en-GB" sz="2400" dirty="0" err="1"/>
            <a:t>klassediagram</a:t>
          </a:r>
          <a:endParaRPr lang="en-BE" sz="2400" dirty="0"/>
        </a:p>
      </dgm:t>
    </dgm:pt>
    <dgm:pt modelId="{E9942AA3-5D9A-AB40-A1B9-31053AC08DFC}" type="sibTrans" cxnId="{91EF2561-3429-A74E-A5A6-0120A404ACA5}">
      <dgm:prSet/>
      <dgm:spPr/>
      <dgm:t>
        <a:bodyPr/>
        <a:lstStyle/>
        <a:p>
          <a:endParaRPr lang="en-GB"/>
        </a:p>
      </dgm:t>
    </dgm:pt>
    <dgm:pt modelId="{118E23D8-1330-1844-AAA3-DF159ED2B808}" type="parTrans" cxnId="{91EF2561-3429-A74E-A5A6-0120A404ACA5}">
      <dgm:prSet/>
      <dgm:spPr/>
      <dgm:t>
        <a:bodyPr/>
        <a:lstStyle/>
        <a:p>
          <a:endParaRPr lang="en-GB"/>
        </a:p>
      </dgm:t>
    </dgm:pt>
    <dgm:pt modelId="{4974B47B-0AC5-1745-A9E1-3C9B2418F3AD}" type="pres">
      <dgm:prSet presAssocID="{D18C4203-72DC-A94B-887A-7AD1D72CF393}" presName="compositeShape" presStyleCnt="0">
        <dgm:presLayoutVars>
          <dgm:dir/>
          <dgm:resizeHandles/>
        </dgm:presLayoutVars>
      </dgm:prSet>
      <dgm:spPr/>
    </dgm:pt>
    <dgm:pt modelId="{C5FA0A4A-119B-8148-B7E8-25C718838A96}" type="pres">
      <dgm:prSet presAssocID="{D18C4203-72DC-A94B-887A-7AD1D72CF393}" presName="pyramid" presStyleLbl="node1" presStyleIdx="0" presStyleCnt="1" custLinFactNeighborX="32500" custLinFactNeighborY="566"/>
      <dgm:spPr/>
    </dgm:pt>
    <dgm:pt modelId="{6C8C766E-6D1E-A648-84D9-0D53B856F2B4}" type="pres">
      <dgm:prSet presAssocID="{D18C4203-72DC-A94B-887A-7AD1D72CF393}" presName="theList" presStyleCnt="0"/>
      <dgm:spPr/>
    </dgm:pt>
    <dgm:pt modelId="{404DCFC9-3F0A-0A4A-873C-CD6952361F0E}" type="pres">
      <dgm:prSet presAssocID="{56C5088D-A952-DE44-9527-37914EC4387B}" presName="aNode" presStyleLbl="fgAcc1" presStyleIdx="0" presStyleCnt="4" custScaleX="305529" custScaleY="224380" custLinFactY="-23372" custLinFactNeighborX="621" custLinFactNeighborY="-100000">
        <dgm:presLayoutVars>
          <dgm:bulletEnabled val="1"/>
        </dgm:presLayoutVars>
      </dgm:prSet>
      <dgm:spPr/>
    </dgm:pt>
    <dgm:pt modelId="{CC94282F-8BB1-094F-B0AD-392B304DD61B}" type="pres">
      <dgm:prSet presAssocID="{56C5088D-A952-DE44-9527-37914EC4387B}" presName="aSpace" presStyleCnt="0"/>
      <dgm:spPr/>
    </dgm:pt>
    <dgm:pt modelId="{E1FA37FE-C95D-6240-B9B6-218DABFB58F7}" type="pres">
      <dgm:prSet presAssocID="{D9A4EA72-0143-D845-A600-D2FAEEC08752}" presName="aNode" presStyleLbl="fgAcc1" presStyleIdx="1" presStyleCnt="4" custScaleX="305529" custScaleY="207279" custLinFactNeighborX="621" custLinFactNeighborY="59548">
        <dgm:presLayoutVars>
          <dgm:bulletEnabled val="1"/>
        </dgm:presLayoutVars>
      </dgm:prSet>
      <dgm:spPr/>
    </dgm:pt>
    <dgm:pt modelId="{49F6291C-7C9C-3741-8DC3-89F2BAAB270D}" type="pres">
      <dgm:prSet presAssocID="{D9A4EA72-0143-D845-A600-D2FAEEC08752}" presName="aSpace" presStyleCnt="0"/>
      <dgm:spPr/>
    </dgm:pt>
    <dgm:pt modelId="{9ED41895-BD50-D94C-B8C0-EB0A5CB83048}" type="pres">
      <dgm:prSet presAssocID="{8560D528-E099-E94C-8810-C6D989D8D75A}" presName="aNode" presStyleLbl="fgAcc1" presStyleIdx="2" presStyleCnt="4" custScaleX="305529" custScaleY="215172" custLinFactY="49679" custLinFactNeighborX="621" custLinFactNeighborY="100000">
        <dgm:presLayoutVars>
          <dgm:bulletEnabled val="1"/>
        </dgm:presLayoutVars>
      </dgm:prSet>
      <dgm:spPr/>
    </dgm:pt>
    <dgm:pt modelId="{4535D136-2158-B643-B403-3C852BC848E2}" type="pres">
      <dgm:prSet presAssocID="{8560D528-E099-E94C-8810-C6D989D8D75A}" presName="aSpace" presStyleCnt="0"/>
      <dgm:spPr/>
    </dgm:pt>
    <dgm:pt modelId="{4D22AAA8-1A85-5E43-89EC-8B4104561F52}" type="pres">
      <dgm:prSet presAssocID="{E24965BF-C19B-234B-B637-CAD390316E89}" presName="aNode" presStyleLbl="fgAcc1" presStyleIdx="3" presStyleCnt="4" custScaleX="305529" custScaleY="206209" custLinFactY="79564" custLinFactNeighborX="621" custLinFactNeighborY="100000">
        <dgm:presLayoutVars>
          <dgm:bulletEnabled val="1"/>
        </dgm:presLayoutVars>
      </dgm:prSet>
      <dgm:spPr/>
    </dgm:pt>
    <dgm:pt modelId="{4EEA4B8D-9817-834C-885D-8063D3F911D9}" type="pres">
      <dgm:prSet presAssocID="{E24965BF-C19B-234B-B637-CAD390316E89}" presName="aSpace" presStyleCnt="0"/>
      <dgm:spPr/>
    </dgm:pt>
  </dgm:ptLst>
  <dgm:cxnLst>
    <dgm:cxn modelId="{602E7E04-1F15-6C46-94EF-C4CC995D42C2}" type="presOf" srcId="{92B2612B-1F47-D343-B46F-668EED9B3A4A}" destId="{9ED41895-BD50-D94C-B8C0-EB0A5CB83048}" srcOrd="0" destOrd="1" presId="urn:microsoft.com/office/officeart/2005/8/layout/pyramid2"/>
    <dgm:cxn modelId="{ADF58931-3385-274F-99D5-9DBA8B4B6C32}" srcId="{D18C4203-72DC-A94B-887A-7AD1D72CF393}" destId="{56C5088D-A952-DE44-9527-37914EC4387B}" srcOrd="0" destOrd="0" parTransId="{7B310DA8-BD9D-8644-AAC3-3BDBAB6A8A57}" sibTransId="{379759AB-F3C7-EB4F-9FD1-D9A1856D38C0}"/>
    <dgm:cxn modelId="{292A4A35-4731-874B-A4EB-B9B5AB89EFF0}" srcId="{56C5088D-A952-DE44-9527-37914EC4387B}" destId="{1E52F8FF-1416-7D43-9FE0-CBFD2F486F92}" srcOrd="0" destOrd="0" parTransId="{1CA1019D-7D7F-574F-858C-5114D94147F1}" sibTransId="{14AC925B-9BC1-6B43-8D90-F692A5C37B8F}"/>
    <dgm:cxn modelId="{D303973B-BA3E-5E4D-9344-FBB28FEB0793}" type="presOf" srcId="{8560D528-E099-E94C-8810-C6D989D8D75A}" destId="{9ED41895-BD50-D94C-B8C0-EB0A5CB83048}" srcOrd="0" destOrd="0" presId="urn:microsoft.com/office/officeart/2005/8/layout/pyramid2"/>
    <dgm:cxn modelId="{542FCF52-CFC1-8B4F-847F-0CEAAD5C070B}" type="presOf" srcId="{D18C4203-72DC-A94B-887A-7AD1D72CF393}" destId="{4974B47B-0AC5-1745-A9E1-3C9B2418F3AD}" srcOrd="0" destOrd="0" presId="urn:microsoft.com/office/officeart/2005/8/layout/pyramid2"/>
    <dgm:cxn modelId="{91EF2561-3429-A74E-A5A6-0120A404ACA5}" srcId="{E24965BF-C19B-234B-B637-CAD390316E89}" destId="{35BEBDF8-2DFC-D84E-BEA3-DCF2C0D2657B}" srcOrd="0" destOrd="0" parTransId="{118E23D8-1330-1844-AAA3-DF159ED2B808}" sibTransId="{E9942AA3-5D9A-AB40-A1B9-31053AC08DFC}"/>
    <dgm:cxn modelId="{83609663-7558-7040-A227-2CD05DE1899A}" srcId="{8560D528-E099-E94C-8810-C6D989D8D75A}" destId="{92B2612B-1F47-D343-B46F-668EED9B3A4A}" srcOrd="0" destOrd="0" parTransId="{5EE4E41D-D5A4-D843-9EF8-E096D31D2DDE}" sibTransId="{94072119-2D1F-3A49-B649-041B76B8D2C9}"/>
    <dgm:cxn modelId="{A4CCE063-B0D9-FA42-AF8B-E2E422E5136A}" type="presOf" srcId="{56C5088D-A952-DE44-9527-37914EC4387B}" destId="{404DCFC9-3F0A-0A4A-873C-CD6952361F0E}" srcOrd="0" destOrd="0" presId="urn:microsoft.com/office/officeart/2005/8/layout/pyramid2"/>
    <dgm:cxn modelId="{EA40C777-C09B-F742-8090-1E919C6BE47C}" srcId="{D9A4EA72-0143-D845-A600-D2FAEEC08752}" destId="{B7E6293B-3408-BB4E-8920-6704D65F8D9D}" srcOrd="0" destOrd="0" parTransId="{93EDE02F-BD00-1844-AB3E-6701CC1B411C}" sibTransId="{07BB3AEC-9885-9847-A94E-97702A245CF4}"/>
    <dgm:cxn modelId="{CC8CC387-2835-7946-8CCC-85E380B51FF0}" type="presOf" srcId="{B7E6293B-3408-BB4E-8920-6704D65F8D9D}" destId="{E1FA37FE-C95D-6240-B9B6-218DABFB58F7}" srcOrd="0" destOrd="1" presId="urn:microsoft.com/office/officeart/2005/8/layout/pyramid2"/>
    <dgm:cxn modelId="{57EB81A1-104A-364A-9C9C-2C6FC80C364F}" type="presOf" srcId="{D9A4EA72-0143-D845-A600-D2FAEEC08752}" destId="{E1FA37FE-C95D-6240-B9B6-218DABFB58F7}" srcOrd="0" destOrd="0" presId="urn:microsoft.com/office/officeart/2005/8/layout/pyramid2"/>
    <dgm:cxn modelId="{2A6039AB-0080-8048-AE8C-66D184C05DE2}" srcId="{D18C4203-72DC-A94B-887A-7AD1D72CF393}" destId="{D9A4EA72-0143-D845-A600-D2FAEEC08752}" srcOrd="1" destOrd="0" parTransId="{58CD809F-FC2D-F248-A9CA-C8A08D089149}" sibTransId="{73A3F7E1-1B45-3542-B756-A9681FFD1F24}"/>
    <dgm:cxn modelId="{C91F54B3-A7F4-9F45-92C9-376E60B22B0A}" type="presOf" srcId="{E24965BF-C19B-234B-B637-CAD390316E89}" destId="{4D22AAA8-1A85-5E43-89EC-8B4104561F52}" srcOrd="0" destOrd="0" presId="urn:microsoft.com/office/officeart/2005/8/layout/pyramid2"/>
    <dgm:cxn modelId="{5BF910D2-9A54-464D-8C20-65755F46CBD4}" type="presOf" srcId="{35BEBDF8-2DFC-D84E-BEA3-DCF2C0D2657B}" destId="{4D22AAA8-1A85-5E43-89EC-8B4104561F52}" srcOrd="0" destOrd="1" presId="urn:microsoft.com/office/officeart/2005/8/layout/pyramid2"/>
    <dgm:cxn modelId="{4AF41ADC-B0F4-C14A-9753-CB8FA96CF28E}" srcId="{D18C4203-72DC-A94B-887A-7AD1D72CF393}" destId="{8560D528-E099-E94C-8810-C6D989D8D75A}" srcOrd="2" destOrd="0" parTransId="{D67A27EE-12E3-1643-A682-502EBEAC9AEB}" sibTransId="{DB688885-9641-3941-A221-C83007B97F0F}"/>
    <dgm:cxn modelId="{1992A1F2-1016-084E-808D-DB81BD1E7CF3}" type="presOf" srcId="{1E52F8FF-1416-7D43-9FE0-CBFD2F486F92}" destId="{404DCFC9-3F0A-0A4A-873C-CD6952361F0E}" srcOrd="0" destOrd="1" presId="urn:microsoft.com/office/officeart/2005/8/layout/pyramid2"/>
    <dgm:cxn modelId="{4B0BABF2-A4BE-3F48-A8ED-DD9BF93D9276}" srcId="{D18C4203-72DC-A94B-887A-7AD1D72CF393}" destId="{E24965BF-C19B-234B-B637-CAD390316E89}" srcOrd="3" destOrd="0" parTransId="{62D79EC9-B2E3-C946-B270-BA3079DCFB04}" sibTransId="{9AA3DA66-30C9-8A4E-BEC0-BD9543D420FC}"/>
    <dgm:cxn modelId="{3BB62321-E04B-114C-BCD1-D99C6F5984D8}" type="presParOf" srcId="{4974B47B-0AC5-1745-A9E1-3C9B2418F3AD}" destId="{C5FA0A4A-119B-8148-B7E8-25C718838A96}" srcOrd="0" destOrd="0" presId="urn:microsoft.com/office/officeart/2005/8/layout/pyramid2"/>
    <dgm:cxn modelId="{8576C02A-D5B7-0D43-A28A-F97FB9525DC1}" type="presParOf" srcId="{4974B47B-0AC5-1745-A9E1-3C9B2418F3AD}" destId="{6C8C766E-6D1E-A648-84D9-0D53B856F2B4}" srcOrd="1" destOrd="0" presId="urn:microsoft.com/office/officeart/2005/8/layout/pyramid2"/>
    <dgm:cxn modelId="{11CF4298-C1C2-1245-A914-C5D6FAEF0F0D}" type="presParOf" srcId="{6C8C766E-6D1E-A648-84D9-0D53B856F2B4}" destId="{404DCFC9-3F0A-0A4A-873C-CD6952361F0E}" srcOrd="0" destOrd="0" presId="urn:microsoft.com/office/officeart/2005/8/layout/pyramid2"/>
    <dgm:cxn modelId="{BFC5B397-795C-DE42-A4AE-F34122C6754F}" type="presParOf" srcId="{6C8C766E-6D1E-A648-84D9-0D53B856F2B4}" destId="{CC94282F-8BB1-094F-B0AD-392B304DD61B}" srcOrd="1" destOrd="0" presId="urn:microsoft.com/office/officeart/2005/8/layout/pyramid2"/>
    <dgm:cxn modelId="{EFDE2FE0-B419-C24C-8043-20141693F0E0}" type="presParOf" srcId="{6C8C766E-6D1E-A648-84D9-0D53B856F2B4}" destId="{E1FA37FE-C95D-6240-B9B6-218DABFB58F7}" srcOrd="2" destOrd="0" presId="urn:microsoft.com/office/officeart/2005/8/layout/pyramid2"/>
    <dgm:cxn modelId="{7D853D5A-9E70-C54D-BE16-9D5335F69C27}" type="presParOf" srcId="{6C8C766E-6D1E-A648-84D9-0D53B856F2B4}" destId="{49F6291C-7C9C-3741-8DC3-89F2BAAB270D}" srcOrd="3" destOrd="0" presId="urn:microsoft.com/office/officeart/2005/8/layout/pyramid2"/>
    <dgm:cxn modelId="{670698B8-CE71-8649-BAAC-3B6E2A6E93ED}" type="presParOf" srcId="{6C8C766E-6D1E-A648-84D9-0D53B856F2B4}" destId="{9ED41895-BD50-D94C-B8C0-EB0A5CB83048}" srcOrd="4" destOrd="0" presId="urn:microsoft.com/office/officeart/2005/8/layout/pyramid2"/>
    <dgm:cxn modelId="{860231C2-6C19-7F4F-A2F8-32E708476370}" type="presParOf" srcId="{6C8C766E-6D1E-A648-84D9-0D53B856F2B4}" destId="{4535D136-2158-B643-B403-3C852BC848E2}" srcOrd="5" destOrd="0" presId="urn:microsoft.com/office/officeart/2005/8/layout/pyramid2"/>
    <dgm:cxn modelId="{06CF9BBB-8D8F-474A-95D2-03117EFF8D0F}" type="presParOf" srcId="{6C8C766E-6D1E-A648-84D9-0D53B856F2B4}" destId="{4D22AAA8-1A85-5E43-89EC-8B4104561F52}" srcOrd="6" destOrd="0" presId="urn:microsoft.com/office/officeart/2005/8/layout/pyramid2"/>
    <dgm:cxn modelId="{C82C524E-6F5C-BA40-A015-C19EF67594C0}" type="presParOf" srcId="{6C8C766E-6D1E-A648-84D9-0D53B856F2B4}" destId="{4EEA4B8D-9817-834C-885D-8063D3F911D9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B33989-EE6F-F64C-84B3-897ABB07C1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4296C3-5242-3444-81AD-1116928EB007}">
      <dgm:prSet custT="1"/>
      <dgm:spPr/>
      <dgm:t>
        <a:bodyPr/>
        <a:lstStyle/>
        <a:p>
          <a:r>
            <a:rPr lang="en-GB" sz="4000" dirty="0" err="1"/>
            <a:t>Transitie</a:t>
          </a:r>
          <a:endParaRPr lang="en-BE" sz="4000" dirty="0"/>
        </a:p>
      </dgm:t>
    </dgm:pt>
    <dgm:pt modelId="{0841B5F5-6F2A-844E-AE36-5A6840E344AC}" type="parTrans" cxnId="{1F2F1D28-B9CD-B840-AF96-5B233C69E686}">
      <dgm:prSet/>
      <dgm:spPr/>
      <dgm:t>
        <a:bodyPr/>
        <a:lstStyle/>
        <a:p>
          <a:endParaRPr lang="en-GB"/>
        </a:p>
      </dgm:t>
    </dgm:pt>
    <dgm:pt modelId="{42CDEC59-A7C6-0C46-A0CA-43A6CCA4600A}" type="sibTrans" cxnId="{1F2F1D28-B9CD-B840-AF96-5B233C69E686}">
      <dgm:prSet/>
      <dgm:spPr/>
      <dgm:t>
        <a:bodyPr/>
        <a:lstStyle/>
        <a:p>
          <a:endParaRPr lang="en-GB"/>
        </a:p>
      </dgm:t>
    </dgm:pt>
    <dgm:pt modelId="{C2732456-4BC6-4E47-B9A2-C6916F7EDF4B}">
      <dgm:prSet/>
      <dgm:spPr/>
      <dgm:t>
        <a:bodyPr/>
        <a:lstStyle/>
        <a:p>
          <a:r>
            <a:rPr lang="en-GB" dirty="0" err="1"/>
            <a:t>Transitie</a:t>
          </a:r>
          <a:r>
            <a:rPr lang="en-GB" dirty="0"/>
            <a:t> is </a:t>
          </a:r>
          <a:r>
            <a:rPr lang="en-GB" dirty="0" err="1"/>
            <a:t>een</a:t>
          </a:r>
          <a:r>
            <a:rPr lang="en-GB" dirty="0"/>
            <a:t> </a:t>
          </a:r>
          <a:r>
            <a:rPr lang="en-GB" dirty="0" err="1"/>
            <a:t>toestandsovergang</a:t>
          </a:r>
          <a:r>
            <a:rPr lang="en-GB" dirty="0"/>
            <a:t>. </a:t>
          </a:r>
          <a:endParaRPr lang="en-BE" dirty="0"/>
        </a:p>
      </dgm:t>
    </dgm:pt>
    <dgm:pt modelId="{7461E25F-5C02-2944-9C34-4457BC15527B}" type="parTrans" cxnId="{567FA3E2-4138-DA4E-B818-74C5FFD31E1B}">
      <dgm:prSet/>
      <dgm:spPr/>
      <dgm:t>
        <a:bodyPr/>
        <a:lstStyle/>
        <a:p>
          <a:endParaRPr lang="en-GB"/>
        </a:p>
      </dgm:t>
    </dgm:pt>
    <dgm:pt modelId="{C853D6A4-E528-744E-8C50-49BEE3A45FAB}" type="sibTrans" cxnId="{567FA3E2-4138-DA4E-B818-74C5FFD31E1B}">
      <dgm:prSet/>
      <dgm:spPr/>
      <dgm:t>
        <a:bodyPr/>
        <a:lstStyle/>
        <a:p>
          <a:endParaRPr lang="en-GB"/>
        </a:p>
      </dgm:t>
    </dgm:pt>
    <dgm:pt modelId="{72D61E45-7E30-1A40-AF7B-8F3B6B229770}">
      <dgm:prSet/>
      <dgm:spPr/>
      <dgm:t>
        <a:bodyPr/>
        <a:lstStyle/>
        <a:p>
          <a:r>
            <a:rPr lang="en-GB" dirty="0" err="1"/>
            <a:t>Naar</a:t>
          </a:r>
          <a:r>
            <a:rPr lang="en-GB" dirty="0"/>
            <a:t> </a:t>
          </a:r>
          <a:r>
            <a:rPr lang="en-GB" dirty="0" err="1"/>
            <a:t>andere</a:t>
          </a:r>
          <a:r>
            <a:rPr lang="en-GB" dirty="0"/>
            <a:t> </a:t>
          </a:r>
          <a:r>
            <a:rPr lang="en-GB" dirty="0" err="1"/>
            <a:t>toestand</a:t>
          </a:r>
          <a:r>
            <a:rPr lang="en-GB" dirty="0"/>
            <a:t>, of </a:t>
          </a:r>
          <a:r>
            <a:rPr lang="en-GB" dirty="0" err="1"/>
            <a:t>naar</a:t>
          </a:r>
          <a:r>
            <a:rPr lang="en-GB" dirty="0"/>
            <a:t> </a:t>
          </a:r>
          <a:r>
            <a:rPr lang="en-GB" dirty="0" err="1"/>
            <a:t>zelfde</a:t>
          </a:r>
          <a:r>
            <a:rPr lang="en-GB" dirty="0"/>
            <a:t> </a:t>
          </a:r>
          <a:r>
            <a:rPr lang="en-GB" dirty="0" err="1"/>
            <a:t>toestand</a:t>
          </a:r>
          <a:r>
            <a:rPr lang="en-GB" dirty="0"/>
            <a:t> (</a:t>
          </a:r>
          <a:r>
            <a:rPr lang="en-GB" b="1" dirty="0" err="1"/>
            <a:t>zelftransitie</a:t>
          </a:r>
          <a:r>
            <a:rPr lang="en-GB" dirty="0"/>
            <a:t>).</a:t>
          </a:r>
          <a:endParaRPr lang="en-BE" dirty="0"/>
        </a:p>
      </dgm:t>
    </dgm:pt>
    <dgm:pt modelId="{048FDCEF-0806-7D4E-BCD3-3F5C925FEC5C}" type="parTrans" cxnId="{FB520D0B-3CC2-F845-8F3F-238010778C05}">
      <dgm:prSet/>
      <dgm:spPr/>
      <dgm:t>
        <a:bodyPr/>
        <a:lstStyle/>
        <a:p>
          <a:endParaRPr lang="en-GB"/>
        </a:p>
      </dgm:t>
    </dgm:pt>
    <dgm:pt modelId="{E7AD9AA4-AE0B-F643-9F4B-BD7AD0F4A645}" type="sibTrans" cxnId="{FB520D0B-3CC2-F845-8F3F-238010778C05}">
      <dgm:prSet/>
      <dgm:spPr/>
      <dgm:t>
        <a:bodyPr/>
        <a:lstStyle/>
        <a:p>
          <a:endParaRPr lang="en-GB"/>
        </a:p>
      </dgm:t>
    </dgm:pt>
    <dgm:pt modelId="{04A20D32-BC63-7242-A9FE-C901D43E27AA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12.2.</a:t>
          </a:r>
          <a:endParaRPr lang="en-BE" dirty="0"/>
        </a:p>
      </dgm:t>
    </dgm:pt>
    <dgm:pt modelId="{B58828A1-280A-AC46-ABAD-8DF937B9E766}" type="parTrans" cxnId="{86C39FDF-5C6B-D243-AFCF-196F65D09B0A}">
      <dgm:prSet/>
      <dgm:spPr/>
      <dgm:t>
        <a:bodyPr/>
        <a:lstStyle/>
        <a:p>
          <a:endParaRPr lang="en-GB"/>
        </a:p>
      </dgm:t>
    </dgm:pt>
    <dgm:pt modelId="{E44A4054-7FFD-6F49-AD9A-E0BDA8C9B3E2}" type="sibTrans" cxnId="{86C39FDF-5C6B-D243-AFCF-196F65D09B0A}">
      <dgm:prSet/>
      <dgm:spPr/>
      <dgm:t>
        <a:bodyPr/>
        <a:lstStyle/>
        <a:p>
          <a:endParaRPr lang="en-GB"/>
        </a:p>
      </dgm:t>
    </dgm:pt>
    <dgm:pt modelId="{F8125D1C-4E41-2A48-99A3-17A9DE8A8A7A}">
      <dgm:prSet/>
      <dgm:spPr/>
      <dgm:t>
        <a:bodyPr/>
        <a:lstStyle/>
        <a:p>
          <a:r>
            <a:rPr lang="en-GB" dirty="0" err="1"/>
            <a:t>Transitie</a:t>
          </a:r>
          <a:r>
            <a:rPr lang="en-GB" dirty="0"/>
            <a:t> </a:t>
          </a:r>
          <a:r>
            <a:rPr lang="en-GB" dirty="0" err="1"/>
            <a:t>wordt</a:t>
          </a:r>
          <a:r>
            <a:rPr lang="en-GB" dirty="0"/>
            <a:t> </a:t>
          </a:r>
          <a:r>
            <a:rPr lang="en-GB" dirty="0" err="1"/>
            <a:t>veroorzaakt</a:t>
          </a:r>
          <a:r>
            <a:rPr lang="en-GB" dirty="0"/>
            <a:t> door event (</a:t>
          </a:r>
          <a:r>
            <a:rPr lang="en-GB" dirty="0" err="1"/>
            <a:t>behalve</a:t>
          </a:r>
          <a:r>
            <a:rPr lang="en-GB" dirty="0"/>
            <a:t> </a:t>
          </a:r>
          <a:r>
            <a:rPr lang="en-GB" dirty="0" err="1"/>
            <a:t>automatische</a:t>
          </a:r>
          <a:r>
            <a:rPr lang="en-GB" dirty="0"/>
            <a:t>).</a:t>
          </a:r>
          <a:r>
            <a:rPr lang="ar-SA" dirty="0"/>
            <a:t>‏</a:t>
          </a:r>
          <a:endParaRPr lang="en-BE" dirty="0"/>
        </a:p>
      </dgm:t>
    </dgm:pt>
    <dgm:pt modelId="{BB50986C-6EAF-9E4B-8BC7-8852F800B3B0}" type="parTrans" cxnId="{DFFDDB5F-5D6F-F94B-8C1C-71DBB543A14C}">
      <dgm:prSet/>
      <dgm:spPr/>
      <dgm:t>
        <a:bodyPr/>
        <a:lstStyle/>
        <a:p>
          <a:endParaRPr lang="en-GB"/>
        </a:p>
      </dgm:t>
    </dgm:pt>
    <dgm:pt modelId="{3FFFBDE0-C050-3A41-B16E-387BBC32F276}" type="sibTrans" cxnId="{DFFDDB5F-5D6F-F94B-8C1C-71DBB543A14C}">
      <dgm:prSet/>
      <dgm:spPr/>
      <dgm:t>
        <a:bodyPr/>
        <a:lstStyle/>
        <a:p>
          <a:endParaRPr lang="en-GB"/>
        </a:p>
      </dgm:t>
    </dgm:pt>
    <dgm:pt modelId="{6E674090-833D-A542-B617-CC18FBA1C310}">
      <dgm:prSet/>
      <dgm:spPr/>
      <dgm:t>
        <a:bodyPr/>
        <a:lstStyle/>
        <a:p>
          <a:r>
            <a:rPr lang="en-GB" dirty="0"/>
            <a:t>Event:</a:t>
          </a:r>
          <a:endParaRPr lang="en-BE" dirty="0"/>
        </a:p>
      </dgm:t>
    </dgm:pt>
    <dgm:pt modelId="{5976142D-D163-E546-AC3E-E93EA0B57284}" type="parTrans" cxnId="{518FBF62-85E7-2C45-A41A-16F37E573EBB}">
      <dgm:prSet/>
      <dgm:spPr/>
      <dgm:t>
        <a:bodyPr/>
        <a:lstStyle/>
        <a:p>
          <a:endParaRPr lang="en-GB"/>
        </a:p>
      </dgm:t>
    </dgm:pt>
    <dgm:pt modelId="{FEDA10AB-7049-B442-9A44-274AE7BB0536}" type="sibTrans" cxnId="{518FBF62-85E7-2C45-A41A-16F37E573EBB}">
      <dgm:prSet/>
      <dgm:spPr/>
      <dgm:t>
        <a:bodyPr/>
        <a:lstStyle/>
        <a:p>
          <a:endParaRPr lang="en-GB"/>
        </a:p>
      </dgm:t>
    </dgm:pt>
    <dgm:pt modelId="{30465330-C176-4243-B1F3-752E4276470C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12.3</a:t>
          </a:r>
          <a:endParaRPr lang="en-BE" dirty="0"/>
        </a:p>
      </dgm:t>
    </dgm:pt>
    <dgm:pt modelId="{7EFEBD77-4CB2-E04E-A2E0-88DCB8C060AA}" type="parTrans" cxnId="{9739B2AC-2A7F-C94A-AF60-2852A9A1C381}">
      <dgm:prSet/>
      <dgm:spPr/>
      <dgm:t>
        <a:bodyPr/>
        <a:lstStyle/>
        <a:p>
          <a:endParaRPr lang="en-GB"/>
        </a:p>
      </dgm:t>
    </dgm:pt>
    <dgm:pt modelId="{04769F00-D387-6747-8F2A-FCDA68C6D7F6}" type="sibTrans" cxnId="{9739B2AC-2A7F-C94A-AF60-2852A9A1C381}">
      <dgm:prSet/>
      <dgm:spPr/>
      <dgm:t>
        <a:bodyPr/>
        <a:lstStyle/>
        <a:p>
          <a:endParaRPr lang="en-GB"/>
        </a:p>
      </dgm:t>
    </dgm:pt>
    <dgm:pt modelId="{731A043E-33C9-3E40-A651-EAF44D9ACC66}">
      <dgm:prSet/>
      <dgm:spPr/>
      <dgm:t>
        <a:bodyPr/>
        <a:lstStyle/>
        <a:p>
          <a:r>
            <a:rPr lang="en-GB" dirty="0"/>
            <a:t> </a:t>
          </a:r>
          <a:r>
            <a:rPr lang="en-GB" dirty="0" err="1"/>
            <a:t>Synchrone</a:t>
          </a:r>
          <a:r>
            <a:rPr lang="en-GB" dirty="0"/>
            <a:t> </a:t>
          </a:r>
          <a:r>
            <a:rPr lang="en-GB" dirty="0" err="1"/>
            <a:t>operatieaanroep</a:t>
          </a:r>
          <a:endParaRPr lang="en-BE" dirty="0"/>
        </a:p>
      </dgm:t>
    </dgm:pt>
    <dgm:pt modelId="{7B04516A-90EF-A946-959E-1FF4ECA7FF01}" type="parTrans" cxnId="{0DC9364D-D600-974E-A845-458F292DF400}">
      <dgm:prSet/>
      <dgm:spPr/>
      <dgm:t>
        <a:bodyPr/>
        <a:lstStyle/>
        <a:p>
          <a:endParaRPr lang="en-GB"/>
        </a:p>
      </dgm:t>
    </dgm:pt>
    <dgm:pt modelId="{F1726BFD-76C6-9B49-9A36-A90C86B86AA3}" type="sibTrans" cxnId="{0DC9364D-D600-974E-A845-458F292DF400}">
      <dgm:prSet/>
      <dgm:spPr/>
      <dgm:t>
        <a:bodyPr/>
        <a:lstStyle/>
        <a:p>
          <a:endParaRPr lang="en-GB"/>
        </a:p>
      </dgm:t>
    </dgm:pt>
    <dgm:pt modelId="{86C503FB-1CC5-B941-B1CE-7119ACDCECA8}">
      <dgm:prSet/>
      <dgm:spPr/>
      <dgm:t>
        <a:bodyPr/>
        <a:lstStyle/>
        <a:p>
          <a:r>
            <a:rPr lang="en-GB" dirty="0"/>
            <a:t> </a:t>
          </a:r>
          <a:r>
            <a:rPr lang="en-GB" dirty="0" err="1"/>
            <a:t>Ontvangen</a:t>
          </a:r>
          <a:r>
            <a:rPr lang="en-GB" dirty="0"/>
            <a:t> </a:t>
          </a:r>
          <a:r>
            <a:rPr lang="en-GB" dirty="0" err="1"/>
            <a:t>asynchroon</a:t>
          </a:r>
          <a:r>
            <a:rPr lang="en-GB" dirty="0"/>
            <a:t> </a:t>
          </a:r>
          <a:r>
            <a:rPr lang="en-GB" dirty="0" err="1"/>
            <a:t>signaal</a:t>
          </a:r>
          <a:endParaRPr lang="en-BE" dirty="0"/>
        </a:p>
      </dgm:t>
    </dgm:pt>
    <dgm:pt modelId="{2B6CEF14-7FD6-F444-A6B0-CE72C558F7F8}" type="parTrans" cxnId="{0F3AA0B3-493C-0B4D-9C49-D94BD45DD5DE}">
      <dgm:prSet/>
      <dgm:spPr/>
      <dgm:t>
        <a:bodyPr/>
        <a:lstStyle/>
        <a:p>
          <a:endParaRPr lang="en-GB"/>
        </a:p>
      </dgm:t>
    </dgm:pt>
    <dgm:pt modelId="{A22051BC-4DC2-D147-A7A9-CB27014119B4}" type="sibTrans" cxnId="{0F3AA0B3-493C-0B4D-9C49-D94BD45DD5DE}">
      <dgm:prSet/>
      <dgm:spPr/>
      <dgm:t>
        <a:bodyPr/>
        <a:lstStyle/>
        <a:p>
          <a:endParaRPr lang="en-GB"/>
        </a:p>
      </dgm:t>
    </dgm:pt>
    <dgm:pt modelId="{E02AB1CD-99CD-2F4D-A0B9-7EEE25F758E2}" type="pres">
      <dgm:prSet presAssocID="{C2B33989-EE6F-F64C-84B3-897ABB07C16E}" presName="linear" presStyleCnt="0">
        <dgm:presLayoutVars>
          <dgm:animLvl val="lvl"/>
          <dgm:resizeHandles val="exact"/>
        </dgm:presLayoutVars>
      </dgm:prSet>
      <dgm:spPr/>
    </dgm:pt>
    <dgm:pt modelId="{28035EF0-C0A5-F945-99E2-AF9A31212703}" type="pres">
      <dgm:prSet presAssocID="{F24296C3-5242-3444-81AD-1116928EB00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BFA831F-2E50-334E-B993-BC2D9B46A72D}" type="pres">
      <dgm:prSet presAssocID="{F24296C3-5242-3444-81AD-1116928EB00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B520D0B-3CC2-F845-8F3F-238010778C05}" srcId="{F24296C3-5242-3444-81AD-1116928EB007}" destId="{72D61E45-7E30-1A40-AF7B-8F3B6B229770}" srcOrd="1" destOrd="0" parTransId="{048FDCEF-0806-7D4E-BCD3-3F5C925FEC5C}" sibTransId="{E7AD9AA4-AE0B-F643-9F4B-BD7AD0F4A645}"/>
    <dgm:cxn modelId="{55357213-209D-AE4A-BB3F-ACF3A4BC2F45}" type="presOf" srcId="{C2B33989-EE6F-F64C-84B3-897ABB07C16E}" destId="{E02AB1CD-99CD-2F4D-A0B9-7EEE25F758E2}" srcOrd="0" destOrd="0" presId="urn:microsoft.com/office/officeart/2005/8/layout/vList2"/>
    <dgm:cxn modelId="{1F2F1D28-B9CD-B840-AF96-5B233C69E686}" srcId="{C2B33989-EE6F-F64C-84B3-897ABB07C16E}" destId="{F24296C3-5242-3444-81AD-1116928EB007}" srcOrd="0" destOrd="0" parTransId="{0841B5F5-6F2A-844E-AE36-5A6840E344AC}" sibTransId="{42CDEC59-A7C6-0C46-A0CA-43A6CCA4600A}"/>
    <dgm:cxn modelId="{36F6324A-0EA1-CD49-9B98-833BADF856D0}" type="presOf" srcId="{C2732456-4BC6-4E47-B9A2-C6916F7EDF4B}" destId="{3BFA831F-2E50-334E-B993-BC2D9B46A72D}" srcOrd="0" destOrd="0" presId="urn:microsoft.com/office/officeart/2005/8/layout/vList2"/>
    <dgm:cxn modelId="{B708654C-F5C2-134B-A99C-E71D9F7E7AB3}" type="presOf" srcId="{731A043E-33C9-3E40-A651-EAF44D9ACC66}" destId="{3BFA831F-2E50-334E-B993-BC2D9B46A72D}" srcOrd="0" destOrd="5" presId="urn:microsoft.com/office/officeart/2005/8/layout/vList2"/>
    <dgm:cxn modelId="{0DC9364D-D600-974E-A845-458F292DF400}" srcId="{6E674090-833D-A542-B617-CC18FBA1C310}" destId="{731A043E-33C9-3E40-A651-EAF44D9ACC66}" srcOrd="0" destOrd="0" parTransId="{7B04516A-90EF-A946-959E-1FF4ECA7FF01}" sibTransId="{F1726BFD-76C6-9B49-9A36-A90C86B86AA3}"/>
    <dgm:cxn modelId="{DFFDDB5F-5D6F-F94B-8C1C-71DBB543A14C}" srcId="{F24296C3-5242-3444-81AD-1116928EB007}" destId="{F8125D1C-4E41-2A48-99A3-17A9DE8A8A7A}" srcOrd="2" destOrd="0" parTransId="{BB50986C-6EAF-9E4B-8BC7-8852F800B3B0}" sibTransId="{3FFFBDE0-C050-3A41-B16E-387BBC32F276}"/>
    <dgm:cxn modelId="{518FBF62-85E7-2C45-A41A-16F37E573EBB}" srcId="{F24296C3-5242-3444-81AD-1116928EB007}" destId="{6E674090-833D-A542-B617-CC18FBA1C310}" srcOrd="3" destOrd="0" parTransId="{5976142D-D163-E546-AC3E-E93EA0B57284}" sibTransId="{FEDA10AB-7049-B442-9A44-274AE7BB0536}"/>
    <dgm:cxn modelId="{C9CF8174-504E-4248-B363-E9C3F09C3BCD}" type="presOf" srcId="{F24296C3-5242-3444-81AD-1116928EB007}" destId="{28035EF0-C0A5-F945-99E2-AF9A31212703}" srcOrd="0" destOrd="0" presId="urn:microsoft.com/office/officeart/2005/8/layout/vList2"/>
    <dgm:cxn modelId="{69A8A788-B501-D346-BB06-88A4FCB2D28F}" type="presOf" srcId="{72D61E45-7E30-1A40-AF7B-8F3B6B229770}" destId="{3BFA831F-2E50-334E-B993-BC2D9B46A72D}" srcOrd="0" destOrd="1" presId="urn:microsoft.com/office/officeart/2005/8/layout/vList2"/>
    <dgm:cxn modelId="{4DADA998-D9CA-6E49-BF5E-506CC5673620}" type="presOf" srcId="{30465330-C176-4243-B1F3-752E4276470C}" destId="{3BFA831F-2E50-334E-B993-BC2D9B46A72D}" srcOrd="0" destOrd="7" presId="urn:microsoft.com/office/officeart/2005/8/layout/vList2"/>
    <dgm:cxn modelId="{DD8158A0-5A7A-264D-A92A-55488D8CB7DF}" type="presOf" srcId="{04A20D32-BC63-7242-A9FE-C901D43E27AA}" destId="{3BFA831F-2E50-334E-B993-BC2D9B46A72D}" srcOrd="0" destOrd="2" presId="urn:microsoft.com/office/officeart/2005/8/layout/vList2"/>
    <dgm:cxn modelId="{9739B2AC-2A7F-C94A-AF60-2852A9A1C381}" srcId="{86C503FB-1CC5-B941-B1CE-7119ACDCECA8}" destId="{30465330-C176-4243-B1F3-752E4276470C}" srcOrd="0" destOrd="0" parTransId="{7EFEBD77-4CB2-E04E-A2E0-88DCB8C060AA}" sibTransId="{04769F00-D387-6747-8F2A-FCDA68C6D7F6}"/>
    <dgm:cxn modelId="{0F3AA0B3-493C-0B4D-9C49-D94BD45DD5DE}" srcId="{6E674090-833D-A542-B617-CC18FBA1C310}" destId="{86C503FB-1CC5-B941-B1CE-7119ACDCECA8}" srcOrd="1" destOrd="0" parTransId="{2B6CEF14-7FD6-F444-A6B0-CE72C558F7F8}" sibTransId="{A22051BC-4DC2-D147-A7A9-CB27014119B4}"/>
    <dgm:cxn modelId="{1D1103B6-A0F9-0D4C-A532-407063D71047}" type="presOf" srcId="{86C503FB-1CC5-B941-B1CE-7119ACDCECA8}" destId="{3BFA831F-2E50-334E-B993-BC2D9B46A72D}" srcOrd="0" destOrd="6" presId="urn:microsoft.com/office/officeart/2005/8/layout/vList2"/>
    <dgm:cxn modelId="{0A9399DF-4BC5-424F-9F77-FF3B8DE714FC}" type="presOf" srcId="{6E674090-833D-A542-B617-CC18FBA1C310}" destId="{3BFA831F-2E50-334E-B993-BC2D9B46A72D}" srcOrd="0" destOrd="4" presId="urn:microsoft.com/office/officeart/2005/8/layout/vList2"/>
    <dgm:cxn modelId="{86C39FDF-5C6B-D243-AFCF-196F65D09B0A}" srcId="{72D61E45-7E30-1A40-AF7B-8F3B6B229770}" destId="{04A20D32-BC63-7242-A9FE-C901D43E27AA}" srcOrd="0" destOrd="0" parTransId="{B58828A1-280A-AC46-ABAD-8DF937B9E766}" sibTransId="{E44A4054-7FFD-6F49-AD9A-E0BDA8C9B3E2}"/>
    <dgm:cxn modelId="{567FA3E2-4138-DA4E-B818-74C5FFD31E1B}" srcId="{F24296C3-5242-3444-81AD-1116928EB007}" destId="{C2732456-4BC6-4E47-B9A2-C6916F7EDF4B}" srcOrd="0" destOrd="0" parTransId="{7461E25F-5C02-2944-9C34-4457BC15527B}" sibTransId="{C853D6A4-E528-744E-8C50-49BEE3A45FAB}"/>
    <dgm:cxn modelId="{13FE22EA-D2E5-5D43-BAEC-5BFC346EFA83}" type="presOf" srcId="{F8125D1C-4E41-2A48-99A3-17A9DE8A8A7A}" destId="{3BFA831F-2E50-334E-B993-BC2D9B46A72D}" srcOrd="0" destOrd="3" presId="urn:microsoft.com/office/officeart/2005/8/layout/vList2"/>
    <dgm:cxn modelId="{380DA933-09A7-8A4D-B3E1-ADC83944E44C}" type="presParOf" srcId="{E02AB1CD-99CD-2F4D-A0B9-7EEE25F758E2}" destId="{28035EF0-C0A5-F945-99E2-AF9A31212703}" srcOrd="0" destOrd="0" presId="urn:microsoft.com/office/officeart/2005/8/layout/vList2"/>
    <dgm:cxn modelId="{9516C456-4D8C-FC43-8DEE-6088FA323E1D}" type="presParOf" srcId="{E02AB1CD-99CD-2F4D-A0B9-7EEE25F758E2}" destId="{3BFA831F-2E50-334E-B993-BC2D9B46A72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E19FAF-3D4A-4042-870E-FD4D0D17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CD8753-1A86-784C-BE70-DFC0BF0DB00C}">
      <dgm:prSet/>
      <dgm:spPr/>
      <dgm:t>
        <a:bodyPr/>
        <a:lstStyle/>
        <a:p>
          <a:r>
            <a:rPr lang="en-GB"/>
            <a:t>Begin- en eindtoestand</a:t>
          </a:r>
          <a:endParaRPr lang="en-BE"/>
        </a:p>
      </dgm:t>
    </dgm:pt>
    <dgm:pt modelId="{4DD5D8BC-8FE0-1E45-A5A3-10BEBD79D2B4}" type="parTrans" cxnId="{6D0C061C-5F2D-B846-B278-C23E9D1BA1BE}">
      <dgm:prSet/>
      <dgm:spPr/>
      <dgm:t>
        <a:bodyPr/>
        <a:lstStyle/>
        <a:p>
          <a:endParaRPr lang="en-GB"/>
        </a:p>
      </dgm:t>
    </dgm:pt>
    <dgm:pt modelId="{BEB27237-166C-1247-9AB4-06F5820918BF}" type="sibTrans" cxnId="{6D0C061C-5F2D-B846-B278-C23E9D1BA1BE}">
      <dgm:prSet/>
      <dgm:spPr/>
      <dgm:t>
        <a:bodyPr/>
        <a:lstStyle/>
        <a:p>
          <a:endParaRPr lang="en-GB"/>
        </a:p>
      </dgm:t>
    </dgm:pt>
    <dgm:pt modelId="{F9BC0F4E-58C9-D443-A7CF-E158D3E30939}">
      <dgm:prSet/>
      <dgm:spPr/>
      <dgm:t>
        <a:bodyPr/>
        <a:lstStyle/>
        <a:p>
          <a:r>
            <a:rPr lang="en-GB" dirty="0" err="1"/>
            <a:t>Begintoestand</a:t>
          </a:r>
          <a:r>
            <a:rPr lang="en-GB" dirty="0"/>
            <a:t> = </a:t>
          </a:r>
          <a:r>
            <a:rPr lang="en-GB" dirty="0" err="1"/>
            <a:t>toestand</a:t>
          </a:r>
          <a:r>
            <a:rPr lang="en-GB" dirty="0"/>
            <a:t> </a:t>
          </a:r>
          <a:r>
            <a:rPr lang="en-GB" dirty="0" err="1"/>
            <a:t>waar</a:t>
          </a:r>
          <a:r>
            <a:rPr lang="en-GB" dirty="0"/>
            <a:t> object </a:t>
          </a:r>
          <a:r>
            <a:rPr lang="en-GB" dirty="0" err="1"/>
            <a:t>zich</a:t>
          </a:r>
          <a:r>
            <a:rPr lang="en-GB" dirty="0"/>
            <a:t> </a:t>
          </a:r>
          <a:r>
            <a:rPr lang="en-GB" dirty="0" err="1"/>
            <a:t>bevindt</a:t>
          </a:r>
          <a:r>
            <a:rPr lang="en-GB" dirty="0"/>
            <a:t> </a:t>
          </a:r>
          <a:r>
            <a:rPr lang="en-GB" dirty="0" err="1"/>
            <a:t>als</a:t>
          </a:r>
          <a:r>
            <a:rPr lang="en-GB" dirty="0"/>
            <a:t> het </a:t>
          </a:r>
          <a:r>
            <a:rPr lang="en-GB" dirty="0" err="1"/>
            <a:t>gecreëerd</a:t>
          </a:r>
          <a:r>
            <a:rPr lang="en-GB" dirty="0"/>
            <a:t> </a:t>
          </a:r>
          <a:r>
            <a:rPr lang="en-GB" dirty="0" err="1"/>
            <a:t>wordt</a:t>
          </a:r>
          <a:r>
            <a:rPr lang="en-GB" dirty="0"/>
            <a:t>.</a:t>
          </a:r>
          <a:endParaRPr lang="en-BE" dirty="0"/>
        </a:p>
      </dgm:t>
    </dgm:pt>
    <dgm:pt modelId="{83999943-44A5-EC41-B42E-51DBB917A49B}" type="parTrans" cxnId="{74823BF1-F8E2-2F43-8FC1-A7207C5CF4FA}">
      <dgm:prSet/>
      <dgm:spPr/>
      <dgm:t>
        <a:bodyPr/>
        <a:lstStyle/>
        <a:p>
          <a:endParaRPr lang="en-GB"/>
        </a:p>
      </dgm:t>
    </dgm:pt>
    <dgm:pt modelId="{0C1F78FD-B690-AE4D-BE08-65E94BCCC923}" type="sibTrans" cxnId="{74823BF1-F8E2-2F43-8FC1-A7207C5CF4FA}">
      <dgm:prSet/>
      <dgm:spPr/>
      <dgm:t>
        <a:bodyPr/>
        <a:lstStyle/>
        <a:p>
          <a:endParaRPr lang="en-GB"/>
        </a:p>
      </dgm:t>
    </dgm:pt>
    <dgm:pt modelId="{8A78882D-B370-5F4E-9624-F78EF0767212}">
      <dgm:prSet/>
      <dgm:spPr/>
      <dgm:t>
        <a:bodyPr/>
        <a:lstStyle/>
        <a:p>
          <a:r>
            <a:rPr lang="en-GB" dirty="0" err="1"/>
            <a:t>Eindtoestand</a:t>
          </a:r>
          <a:r>
            <a:rPr lang="en-GB" dirty="0"/>
            <a:t> = </a:t>
          </a:r>
          <a:r>
            <a:rPr lang="en-GB" dirty="0" err="1"/>
            <a:t>toestand</a:t>
          </a:r>
          <a:r>
            <a:rPr lang="en-GB" dirty="0"/>
            <a:t> </a:t>
          </a:r>
          <a:r>
            <a:rPr lang="en-GB" dirty="0" err="1"/>
            <a:t>waarin</a:t>
          </a:r>
          <a:r>
            <a:rPr lang="en-GB" dirty="0"/>
            <a:t> het object </a:t>
          </a:r>
          <a:r>
            <a:rPr lang="en-GB" dirty="0" err="1"/>
            <a:t>niet</a:t>
          </a:r>
          <a:r>
            <a:rPr lang="en-GB" dirty="0"/>
            <a:t> </a:t>
          </a:r>
          <a:r>
            <a:rPr lang="en-GB" dirty="0" err="1"/>
            <a:t>meer</a:t>
          </a:r>
          <a:r>
            <a:rPr lang="en-GB" dirty="0"/>
            <a:t> ‘</a:t>
          </a:r>
          <a:r>
            <a:rPr lang="en-GB" dirty="0" err="1"/>
            <a:t>bestaat</a:t>
          </a:r>
          <a:r>
            <a:rPr lang="en-GB" dirty="0"/>
            <a:t>’ -&gt; </a:t>
          </a:r>
          <a:r>
            <a:rPr lang="en-GB" dirty="0" err="1"/>
            <a:t>niet</a:t>
          </a:r>
          <a:r>
            <a:rPr lang="en-GB" dirty="0"/>
            <a:t> </a:t>
          </a:r>
          <a:r>
            <a:rPr lang="en-GB" dirty="0" err="1"/>
            <a:t>meer</a:t>
          </a:r>
          <a:r>
            <a:rPr lang="en-GB" dirty="0"/>
            <a:t> van </a:t>
          </a:r>
          <a:r>
            <a:rPr lang="en-GB" dirty="0" err="1"/>
            <a:t>toestand</a:t>
          </a:r>
          <a:r>
            <a:rPr lang="en-GB" dirty="0"/>
            <a:t> </a:t>
          </a:r>
          <a:r>
            <a:rPr lang="en-GB" dirty="0" err="1"/>
            <a:t>kan</a:t>
          </a:r>
          <a:r>
            <a:rPr lang="en-GB" dirty="0"/>
            <a:t> </a:t>
          </a:r>
          <a:r>
            <a:rPr lang="en-GB" dirty="0" err="1"/>
            <a:t>veranderen</a:t>
          </a:r>
          <a:r>
            <a:rPr lang="en-GB" dirty="0"/>
            <a:t>.</a:t>
          </a:r>
          <a:endParaRPr lang="en-BE" dirty="0"/>
        </a:p>
      </dgm:t>
    </dgm:pt>
    <dgm:pt modelId="{99791D72-28D7-4446-9A44-1DEF00DD33F1}" type="parTrans" cxnId="{6FEE07F9-84EB-B54D-B38D-B7BE2ECE7599}">
      <dgm:prSet/>
      <dgm:spPr/>
      <dgm:t>
        <a:bodyPr/>
        <a:lstStyle/>
        <a:p>
          <a:endParaRPr lang="en-GB"/>
        </a:p>
      </dgm:t>
    </dgm:pt>
    <dgm:pt modelId="{59C2465F-DE5F-CF40-974C-E613FBD6AD9D}" type="sibTrans" cxnId="{6FEE07F9-84EB-B54D-B38D-B7BE2ECE7599}">
      <dgm:prSet/>
      <dgm:spPr/>
      <dgm:t>
        <a:bodyPr/>
        <a:lstStyle/>
        <a:p>
          <a:endParaRPr lang="en-GB"/>
        </a:p>
      </dgm:t>
    </dgm:pt>
    <dgm:pt modelId="{2116DEC5-2D5C-7C4E-8631-C315C05418FE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12.4</a:t>
          </a:r>
          <a:endParaRPr lang="en-BE" dirty="0"/>
        </a:p>
      </dgm:t>
    </dgm:pt>
    <dgm:pt modelId="{195376FA-0AB2-0340-8861-9E725455323F}" type="parTrans" cxnId="{1BDA5682-67B8-384D-957B-B31F5F495BE0}">
      <dgm:prSet/>
      <dgm:spPr/>
      <dgm:t>
        <a:bodyPr/>
        <a:lstStyle/>
        <a:p>
          <a:endParaRPr lang="en-GB"/>
        </a:p>
      </dgm:t>
    </dgm:pt>
    <dgm:pt modelId="{D59C55FA-53E4-A741-A78A-046F3C5D64E8}" type="sibTrans" cxnId="{1BDA5682-67B8-384D-957B-B31F5F495BE0}">
      <dgm:prSet/>
      <dgm:spPr/>
      <dgm:t>
        <a:bodyPr/>
        <a:lstStyle/>
        <a:p>
          <a:endParaRPr lang="en-GB"/>
        </a:p>
      </dgm:t>
    </dgm:pt>
    <dgm:pt modelId="{400E454F-52BE-BF45-9601-2360C8E007BC}">
      <dgm:prSet/>
      <dgm:spPr/>
      <dgm:t>
        <a:bodyPr/>
        <a:lstStyle/>
        <a:p>
          <a:r>
            <a:rPr lang="en-GB"/>
            <a:t>Activiteit</a:t>
          </a:r>
          <a:endParaRPr lang="en-BE"/>
        </a:p>
      </dgm:t>
    </dgm:pt>
    <dgm:pt modelId="{E46EC3CF-9978-7D46-8534-A814A34266A9}" type="parTrans" cxnId="{A12723E2-E980-604D-8691-7AAC7209CBD2}">
      <dgm:prSet/>
      <dgm:spPr/>
      <dgm:t>
        <a:bodyPr/>
        <a:lstStyle/>
        <a:p>
          <a:endParaRPr lang="en-GB"/>
        </a:p>
      </dgm:t>
    </dgm:pt>
    <dgm:pt modelId="{D11CD096-FEF4-DE48-8184-51804217DF7F}" type="sibTrans" cxnId="{A12723E2-E980-604D-8691-7AAC7209CBD2}">
      <dgm:prSet/>
      <dgm:spPr/>
      <dgm:t>
        <a:bodyPr/>
        <a:lstStyle/>
        <a:p>
          <a:endParaRPr lang="en-GB"/>
        </a:p>
      </dgm:t>
    </dgm:pt>
    <dgm:pt modelId="{1709B504-3D12-EB42-9AEB-6A96710B2500}">
      <dgm:prSet/>
      <dgm:spPr/>
      <dgm:t>
        <a:bodyPr/>
        <a:lstStyle/>
        <a:p>
          <a:r>
            <a:rPr lang="en-GB" dirty="0" err="1"/>
            <a:t>Activiteit</a:t>
          </a:r>
          <a:r>
            <a:rPr lang="en-GB" dirty="0"/>
            <a:t> is </a:t>
          </a:r>
          <a:r>
            <a:rPr lang="en-GB" dirty="0" err="1"/>
            <a:t>een</a:t>
          </a:r>
          <a:r>
            <a:rPr lang="en-GB" dirty="0"/>
            <a:t> </a:t>
          </a:r>
          <a:r>
            <a:rPr lang="en-GB" dirty="0" err="1"/>
            <a:t>operatie</a:t>
          </a:r>
          <a:r>
            <a:rPr lang="en-GB" dirty="0"/>
            <a:t> die </a:t>
          </a:r>
          <a:r>
            <a:rPr lang="en-GB" dirty="0" err="1"/>
            <a:t>uitgevoerd</a:t>
          </a:r>
          <a:r>
            <a:rPr lang="en-GB" dirty="0"/>
            <a:t> </a:t>
          </a:r>
          <a:r>
            <a:rPr lang="en-GB" dirty="0" err="1"/>
            <a:t>wordt</a:t>
          </a:r>
          <a:r>
            <a:rPr lang="en-GB" dirty="0"/>
            <a:t> </a:t>
          </a:r>
          <a:r>
            <a:rPr lang="en-GB" dirty="0" err="1"/>
            <a:t>binnen</a:t>
          </a:r>
          <a:r>
            <a:rPr lang="en-GB" dirty="0"/>
            <a:t> </a:t>
          </a:r>
          <a:r>
            <a:rPr lang="en-GB" dirty="0" err="1"/>
            <a:t>tijd</a:t>
          </a:r>
          <a:r>
            <a:rPr lang="en-GB" dirty="0"/>
            <a:t> </a:t>
          </a:r>
          <a:r>
            <a:rPr lang="en-GB" dirty="0" err="1"/>
            <a:t>dat</a:t>
          </a:r>
          <a:r>
            <a:rPr lang="en-GB" dirty="0"/>
            <a:t> object </a:t>
          </a:r>
          <a:r>
            <a:rPr lang="en-GB" dirty="0" err="1"/>
            <a:t>zich</a:t>
          </a:r>
          <a:r>
            <a:rPr lang="en-GB" dirty="0"/>
            <a:t> in </a:t>
          </a:r>
          <a:r>
            <a:rPr lang="en-GB" dirty="0" err="1"/>
            <a:t>één</a:t>
          </a:r>
          <a:r>
            <a:rPr lang="en-GB" dirty="0"/>
            <a:t> </a:t>
          </a:r>
          <a:r>
            <a:rPr lang="en-GB" dirty="0" err="1"/>
            <a:t>toestand</a:t>
          </a:r>
          <a:r>
            <a:rPr lang="en-GB" dirty="0"/>
            <a:t> </a:t>
          </a:r>
          <a:r>
            <a:rPr lang="en-GB" dirty="0" err="1"/>
            <a:t>bevindt</a:t>
          </a:r>
          <a:r>
            <a:rPr lang="en-GB" dirty="0"/>
            <a:t>.</a:t>
          </a:r>
          <a:endParaRPr lang="en-BE" dirty="0"/>
        </a:p>
      </dgm:t>
    </dgm:pt>
    <dgm:pt modelId="{BE043D3D-7A1B-F847-8956-DA4CC4F8830A}" type="parTrans" cxnId="{BCEB9E91-6B67-AF40-BF5E-9068D0DD848A}">
      <dgm:prSet/>
      <dgm:spPr/>
      <dgm:t>
        <a:bodyPr/>
        <a:lstStyle/>
        <a:p>
          <a:endParaRPr lang="en-GB"/>
        </a:p>
      </dgm:t>
    </dgm:pt>
    <dgm:pt modelId="{E444A32D-9A46-6B42-9A0E-2B443ED6CDA7}" type="sibTrans" cxnId="{BCEB9E91-6B67-AF40-BF5E-9068D0DD848A}">
      <dgm:prSet/>
      <dgm:spPr/>
      <dgm:t>
        <a:bodyPr/>
        <a:lstStyle/>
        <a:p>
          <a:endParaRPr lang="en-GB"/>
        </a:p>
      </dgm:t>
    </dgm:pt>
    <dgm:pt modelId="{5331B324-E30A-834F-AA15-75D32D536536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12.5</a:t>
          </a:r>
          <a:endParaRPr lang="en-BE" dirty="0"/>
        </a:p>
      </dgm:t>
    </dgm:pt>
    <dgm:pt modelId="{BF8D17B1-CAEB-6B49-9A95-C8C8763360BB}" type="parTrans" cxnId="{324CAB05-A6C6-7E4D-81D0-C83F312E2566}">
      <dgm:prSet/>
      <dgm:spPr/>
      <dgm:t>
        <a:bodyPr/>
        <a:lstStyle/>
        <a:p>
          <a:endParaRPr lang="en-GB"/>
        </a:p>
      </dgm:t>
    </dgm:pt>
    <dgm:pt modelId="{AD280380-F4CA-7241-BC14-7D7AAD4FDF83}" type="sibTrans" cxnId="{324CAB05-A6C6-7E4D-81D0-C83F312E2566}">
      <dgm:prSet/>
      <dgm:spPr/>
      <dgm:t>
        <a:bodyPr/>
        <a:lstStyle/>
        <a:p>
          <a:endParaRPr lang="en-GB"/>
        </a:p>
      </dgm:t>
    </dgm:pt>
    <dgm:pt modelId="{1556C9A5-4459-0540-836B-159FC9F03FF4}" type="pres">
      <dgm:prSet presAssocID="{25E19FAF-3D4A-4042-870E-FD4D0D17FD4F}" presName="linear" presStyleCnt="0">
        <dgm:presLayoutVars>
          <dgm:animLvl val="lvl"/>
          <dgm:resizeHandles val="exact"/>
        </dgm:presLayoutVars>
      </dgm:prSet>
      <dgm:spPr/>
    </dgm:pt>
    <dgm:pt modelId="{52F1F539-B9C8-F14E-9E3C-71B03E7C1F8D}" type="pres">
      <dgm:prSet presAssocID="{53CD8753-1A86-784C-BE70-DFC0BF0DB0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8E168D-BFBD-4843-BC7A-23A85DD3B37A}" type="pres">
      <dgm:prSet presAssocID="{53CD8753-1A86-784C-BE70-DFC0BF0DB00C}" presName="childText" presStyleLbl="revTx" presStyleIdx="0" presStyleCnt="2">
        <dgm:presLayoutVars>
          <dgm:bulletEnabled val="1"/>
        </dgm:presLayoutVars>
      </dgm:prSet>
      <dgm:spPr/>
    </dgm:pt>
    <dgm:pt modelId="{812C922B-DAE1-194B-B066-DC30F43D614F}" type="pres">
      <dgm:prSet presAssocID="{400E454F-52BE-BF45-9601-2360C8E007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A48555-3EAF-F142-9A16-E61A4C18F2E4}" type="pres">
      <dgm:prSet presAssocID="{400E454F-52BE-BF45-9601-2360C8E007B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4CAB05-A6C6-7E4D-81D0-C83F312E2566}" srcId="{1709B504-3D12-EB42-9AEB-6A96710B2500}" destId="{5331B324-E30A-834F-AA15-75D32D536536}" srcOrd="0" destOrd="0" parTransId="{BF8D17B1-CAEB-6B49-9A95-C8C8763360BB}" sibTransId="{AD280380-F4CA-7241-BC14-7D7AAD4FDF83}"/>
    <dgm:cxn modelId="{0D801F08-9E7D-E245-8260-1E45C2E433EE}" type="presOf" srcId="{F9BC0F4E-58C9-D443-A7CF-E158D3E30939}" destId="{458E168D-BFBD-4843-BC7A-23A85DD3B37A}" srcOrd="0" destOrd="0" presId="urn:microsoft.com/office/officeart/2005/8/layout/vList2"/>
    <dgm:cxn modelId="{6D0C061C-5F2D-B846-B278-C23E9D1BA1BE}" srcId="{25E19FAF-3D4A-4042-870E-FD4D0D17FD4F}" destId="{53CD8753-1A86-784C-BE70-DFC0BF0DB00C}" srcOrd="0" destOrd="0" parTransId="{4DD5D8BC-8FE0-1E45-A5A3-10BEBD79D2B4}" sibTransId="{BEB27237-166C-1247-9AB4-06F5820918BF}"/>
    <dgm:cxn modelId="{4C38AC46-C185-7143-BE76-8362CE5E6EE9}" type="presOf" srcId="{8A78882D-B370-5F4E-9624-F78EF0767212}" destId="{458E168D-BFBD-4843-BC7A-23A85DD3B37A}" srcOrd="0" destOrd="1" presId="urn:microsoft.com/office/officeart/2005/8/layout/vList2"/>
    <dgm:cxn modelId="{0A0E304A-EE97-3A48-82EB-3AC67EDB8F2C}" type="presOf" srcId="{2116DEC5-2D5C-7C4E-8631-C315C05418FE}" destId="{458E168D-BFBD-4843-BC7A-23A85DD3B37A}" srcOrd="0" destOrd="2" presId="urn:microsoft.com/office/officeart/2005/8/layout/vList2"/>
    <dgm:cxn modelId="{1BDA5682-67B8-384D-957B-B31F5F495BE0}" srcId="{8A78882D-B370-5F4E-9624-F78EF0767212}" destId="{2116DEC5-2D5C-7C4E-8631-C315C05418FE}" srcOrd="0" destOrd="0" parTransId="{195376FA-0AB2-0340-8861-9E725455323F}" sibTransId="{D59C55FA-53E4-A741-A78A-046F3C5D64E8}"/>
    <dgm:cxn modelId="{50419E8E-B294-A646-937D-D5D912E66C45}" type="presOf" srcId="{53CD8753-1A86-784C-BE70-DFC0BF0DB00C}" destId="{52F1F539-B9C8-F14E-9E3C-71B03E7C1F8D}" srcOrd="0" destOrd="0" presId="urn:microsoft.com/office/officeart/2005/8/layout/vList2"/>
    <dgm:cxn modelId="{BCEB9E91-6B67-AF40-BF5E-9068D0DD848A}" srcId="{400E454F-52BE-BF45-9601-2360C8E007BC}" destId="{1709B504-3D12-EB42-9AEB-6A96710B2500}" srcOrd="0" destOrd="0" parTransId="{BE043D3D-7A1B-F847-8956-DA4CC4F8830A}" sibTransId="{E444A32D-9A46-6B42-9A0E-2B443ED6CDA7}"/>
    <dgm:cxn modelId="{543815BD-C43B-2C4E-A380-03E6982B4D24}" type="presOf" srcId="{400E454F-52BE-BF45-9601-2360C8E007BC}" destId="{812C922B-DAE1-194B-B066-DC30F43D614F}" srcOrd="0" destOrd="0" presId="urn:microsoft.com/office/officeart/2005/8/layout/vList2"/>
    <dgm:cxn modelId="{AA3B97D0-6C00-DC43-8DD1-D1ECE0FA87E0}" type="presOf" srcId="{1709B504-3D12-EB42-9AEB-6A96710B2500}" destId="{8EA48555-3EAF-F142-9A16-E61A4C18F2E4}" srcOrd="0" destOrd="0" presId="urn:microsoft.com/office/officeart/2005/8/layout/vList2"/>
    <dgm:cxn modelId="{B54C0FD5-1D65-7941-AB01-2CD228C3FB26}" type="presOf" srcId="{5331B324-E30A-834F-AA15-75D32D536536}" destId="{8EA48555-3EAF-F142-9A16-E61A4C18F2E4}" srcOrd="0" destOrd="1" presId="urn:microsoft.com/office/officeart/2005/8/layout/vList2"/>
    <dgm:cxn modelId="{A12723E2-E980-604D-8691-7AAC7209CBD2}" srcId="{25E19FAF-3D4A-4042-870E-FD4D0D17FD4F}" destId="{400E454F-52BE-BF45-9601-2360C8E007BC}" srcOrd="1" destOrd="0" parTransId="{E46EC3CF-9978-7D46-8534-A814A34266A9}" sibTransId="{D11CD096-FEF4-DE48-8184-51804217DF7F}"/>
    <dgm:cxn modelId="{A38D7FED-CF13-8148-90EB-79C6A1A89898}" type="presOf" srcId="{25E19FAF-3D4A-4042-870E-FD4D0D17FD4F}" destId="{1556C9A5-4459-0540-836B-159FC9F03FF4}" srcOrd="0" destOrd="0" presId="urn:microsoft.com/office/officeart/2005/8/layout/vList2"/>
    <dgm:cxn modelId="{74823BF1-F8E2-2F43-8FC1-A7207C5CF4FA}" srcId="{53CD8753-1A86-784C-BE70-DFC0BF0DB00C}" destId="{F9BC0F4E-58C9-D443-A7CF-E158D3E30939}" srcOrd="0" destOrd="0" parTransId="{83999943-44A5-EC41-B42E-51DBB917A49B}" sibTransId="{0C1F78FD-B690-AE4D-BE08-65E94BCCC923}"/>
    <dgm:cxn modelId="{6FEE07F9-84EB-B54D-B38D-B7BE2ECE7599}" srcId="{53CD8753-1A86-784C-BE70-DFC0BF0DB00C}" destId="{8A78882D-B370-5F4E-9624-F78EF0767212}" srcOrd="1" destOrd="0" parTransId="{99791D72-28D7-4446-9A44-1DEF00DD33F1}" sibTransId="{59C2465F-DE5F-CF40-974C-E613FBD6AD9D}"/>
    <dgm:cxn modelId="{27AE62A7-8DE4-464C-BBD0-FDFEB4595198}" type="presParOf" srcId="{1556C9A5-4459-0540-836B-159FC9F03FF4}" destId="{52F1F539-B9C8-F14E-9E3C-71B03E7C1F8D}" srcOrd="0" destOrd="0" presId="urn:microsoft.com/office/officeart/2005/8/layout/vList2"/>
    <dgm:cxn modelId="{D40BB51C-509E-5F47-A050-46E27ECCD9A6}" type="presParOf" srcId="{1556C9A5-4459-0540-836B-159FC9F03FF4}" destId="{458E168D-BFBD-4843-BC7A-23A85DD3B37A}" srcOrd="1" destOrd="0" presId="urn:microsoft.com/office/officeart/2005/8/layout/vList2"/>
    <dgm:cxn modelId="{579A195B-4B33-754E-A88E-059C307E64ED}" type="presParOf" srcId="{1556C9A5-4459-0540-836B-159FC9F03FF4}" destId="{812C922B-DAE1-194B-B066-DC30F43D614F}" srcOrd="2" destOrd="0" presId="urn:microsoft.com/office/officeart/2005/8/layout/vList2"/>
    <dgm:cxn modelId="{B8397A93-A0D7-9C4A-AA44-85CB96DEBB5B}" type="presParOf" srcId="{1556C9A5-4459-0540-836B-159FC9F03FF4}" destId="{8EA48555-3EAF-F142-9A16-E61A4C18F2E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2F46AD-965B-F247-B448-E33318FBEB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39D2AAAF-47A8-2F45-9E00-92390A112E4C}">
      <dgm:prSet/>
      <dgm:spPr/>
      <dgm:t>
        <a:bodyPr/>
        <a:lstStyle/>
        <a:p>
          <a:r>
            <a:rPr lang="en-GB"/>
            <a:t>Guard</a:t>
          </a:r>
          <a:endParaRPr lang="en-BE"/>
        </a:p>
      </dgm:t>
    </dgm:pt>
    <dgm:pt modelId="{4416231C-3849-1F41-8230-1B0BBA0D212F}" type="parTrans" cxnId="{62ABF124-29AA-2E44-B2CE-A0C6A6BB2496}">
      <dgm:prSet/>
      <dgm:spPr/>
      <dgm:t>
        <a:bodyPr/>
        <a:lstStyle/>
        <a:p>
          <a:endParaRPr lang="en-GB"/>
        </a:p>
      </dgm:t>
    </dgm:pt>
    <dgm:pt modelId="{88226588-3127-7242-9F2A-844D81D32AFB}" type="sibTrans" cxnId="{62ABF124-29AA-2E44-B2CE-A0C6A6BB2496}">
      <dgm:prSet/>
      <dgm:spPr/>
      <dgm:t>
        <a:bodyPr/>
        <a:lstStyle/>
        <a:p>
          <a:endParaRPr lang="en-GB"/>
        </a:p>
      </dgm:t>
    </dgm:pt>
    <dgm:pt modelId="{EBCC7DB8-71DF-8145-BB75-1AA08692E02F}" type="pres">
      <dgm:prSet presAssocID="{3E2F46AD-965B-F247-B448-E33318FBEB5A}" presName="linear" presStyleCnt="0">
        <dgm:presLayoutVars>
          <dgm:animLvl val="lvl"/>
          <dgm:resizeHandles val="exact"/>
        </dgm:presLayoutVars>
      </dgm:prSet>
      <dgm:spPr/>
    </dgm:pt>
    <dgm:pt modelId="{7483F2AB-DFD6-3C46-8135-4E00C9E289F1}" type="pres">
      <dgm:prSet presAssocID="{39D2AAAF-47A8-2F45-9E00-92390A112E4C}" presName="parentText" presStyleLbl="node1" presStyleIdx="0" presStyleCnt="1" custLinFactNeighborX="552" custLinFactNeighborY="86576">
        <dgm:presLayoutVars>
          <dgm:chMax val="0"/>
          <dgm:bulletEnabled val="1"/>
        </dgm:presLayoutVars>
      </dgm:prSet>
      <dgm:spPr/>
    </dgm:pt>
  </dgm:ptLst>
  <dgm:cxnLst>
    <dgm:cxn modelId="{FBCBD005-0B28-7140-9280-BB7C5ADD19C7}" type="presOf" srcId="{39D2AAAF-47A8-2F45-9E00-92390A112E4C}" destId="{7483F2AB-DFD6-3C46-8135-4E00C9E289F1}" srcOrd="0" destOrd="0" presId="urn:microsoft.com/office/officeart/2005/8/layout/vList2"/>
    <dgm:cxn modelId="{62ABF124-29AA-2E44-B2CE-A0C6A6BB2496}" srcId="{3E2F46AD-965B-F247-B448-E33318FBEB5A}" destId="{39D2AAAF-47A8-2F45-9E00-92390A112E4C}" srcOrd="0" destOrd="0" parTransId="{4416231C-3849-1F41-8230-1B0BBA0D212F}" sibTransId="{88226588-3127-7242-9F2A-844D81D32AFB}"/>
    <dgm:cxn modelId="{EE39B546-EB44-F143-BAF2-DA488104E260}" type="presOf" srcId="{3E2F46AD-965B-F247-B448-E33318FBEB5A}" destId="{EBCC7DB8-71DF-8145-BB75-1AA08692E02F}" srcOrd="0" destOrd="0" presId="urn:microsoft.com/office/officeart/2005/8/layout/vList2"/>
    <dgm:cxn modelId="{F122FB96-E70D-BB45-B06E-9BCCC3BAB61D}" type="presParOf" srcId="{EBCC7DB8-71DF-8145-BB75-1AA08692E02F}" destId="{7483F2AB-DFD6-3C46-8135-4E00C9E289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A0EECB-510A-D24C-B6DE-D35D86F831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BC1EC13-57E5-6046-870F-E7ACCEE2E21F}">
      <dgm:prSet/>
      <dgm:spPr/>
      <dgm:t>
        <a:bodyPr/>
        <a:lstStyle/>
        <a:p>
          <a:r>
            <a:rPr lang="en-GB"/>
            <a:t>Guard</a:t>
          </a:r>
          <a:endParaRPr lang="en-BE"/>
        </a:p>
      </dgm:t>
    </dgm:pt>
    <dgm:pt modelId="{E2C49998-D8DB-2D4C-8524-53E2BB2C09B9}" type="parTrans" cxnId="{84D50480-2AAA-FF42-8861-BD563CB7329C}">
      <dgm:prSet/>
      <dgm:spPr/>
      <dgm:t>
        <a:bodyPr/>
        <a:lstStyle/>
        <a:p>
          <a:endParaRPr lang="en-GB"/>
        </a:p>
      </dgm:t>
    </dgm:pt>
    <dgm:pt modelId="{869D4A0E-E2AC-654A-A433-1D404814D7F2}" type="sibTrans" cxnId="{84D50480-2AAA-FF42-8861-BD563CB7329C}">
      <dgm:prSet/>
      <dgm:spPr/>
      <dgm:t>
        <a:bodyPr/>
        <a:lstStyle/>
        <a:p>
          <a:endParaRPr lang="en-GB"/>
        </a:p>
      </dgm:t>
    </dgm:pt>
    <dgm:pt modelId="{654EFEF8-A7DA-E74D-A135-53B2BA7C5BE4}">
      <dgm:prSet/>
      <dgm:spPr/>
      <dgm:t>
        <a:bodyPr/>
        <a:lstStyle/>
        <a:p>
          <a:r>
            <a:rPr lang="en-GB" dirty="0" err="1"/>
            <a:t>Voorwaarde</a:t>
          </a:r>
          <a:r>
            <a:rPr lang="en-GB" dirty="0"/>
            <a:t> of </a:t>
          </a:r>
          <a:r>
            <a:rPr lang="en-GB" dirty="0" err="1"/>
            <a:t>transitie</a:t>
          </a:r>
          <a:r>
            <a:rPr lang="en-GB" dirty="0"/>
            <a:t> </a:t>
          </a:r>
          <a:r>
            <a:rPr lang="en-GB" dirty="0" err="1"/>
            <a:t>plaats</a:t>
          </a:r>
          <a:r>
            <a:rPr lang="en-GB" dirty="0"/>
            <a:t> </a:t>
          </a:r>
          <a:r>
            <a:rPr lang="en-GB" dirty="0" err="1"/>
            <a:t>kan</a:t>
          </a:r>
          <a:r>
            <a:rPr lang="en-GB" dirty="0"/>
            <a:t> </a:t>
          </a:r>
          <a:r>
            <a:rPr lang="en-GB" dirty="0" err="1"/>
            <a:t>vinden</a:t>
          </a:r>
          <a:r>
            <a:rPr lang="en-GB" dirty="0"/>
            <a:t>.</a:t>
          </a:r>
          <a:endParaRPr lang="en-BE" dirty="0"/>
        </a:p>
      </dgm:t>
    </dgm:pt>
    <dgm:pt modelId="{74AD06E8-8F28-BD41-8C3E-617E2207C05D}" type="parTrans" cxnId="{0BEC27BB-7A2A-3446-89EF-7F0401B87491}">
      <dgm:prSet/>
      <dgm:spPr/>
      <dgm:t>
        <a:bodyPr/>
        <a:lstStyle/>
        <a:p>
          <a:endParaRPr lang="en-GB"/>
        </a:p>
      </dgm:t>
    </dgm:pt>
    <dgm:pt modelId="{325ADC3D-429C-2340-8521-620D6D025715}" type="sibTrans" cxnId="{0BEC27BB-7A2A-3446-89EF-7F0401B87491}">
      <dgm:prSet/>
      <dgm:spPr/>
      <dgm:t>
        <a:bodyPr/>
        <a:lstStyle/>
        <a:p>
          <a:endParaRPr lang="en-GB"/>
        </a:p>
      </dgm:t>
    </dgm:pt>
    <dgm:pt modelId="{881BFFDA-AE19-7D4E-9B78-4D0D204483D6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12.6</a:t>
          </a:r>
          <a:endParaRPr lang="en-BE" dirty="0"/>
        </a:p>
      </dgm:t>
    </dgm:pt>
    <dgm:pt modelId="{E0B689C0-A2AA-6A49-AE93-9882985572AD}" type="parTrans" cxnId="{F5026719-71B4-E844-A3F0-6D2FAE693555}">
      <dgm:prSet/>
      <dgm:spPr/>
      <dgm:t>
        <a:bodyPr/>
        <a:lstStyle/>
        <a:p>
          <a:endParaRPr lang="en-GB"/>
        </a:p>
      </dgm:t>
    </dgm:pt>
    <dgm:pt modelId="{1A1CBFA6-62D7-FA41-94FE-5DEFF8F9A511}" type="sibTrans" cxnId="{F5026719-71B4-E844-A3F0-6D2FAE693555}">
      <dgm:prSet/>
      <dgm:spPr/>
      <dgm:t>
        <a:bodyPr/>
        <a:lstStyle/>
        <a:p>
          <a:endParaRPr lang="en-GB"/>
        </a:p>
      </dgm:t>
    </dgm:pt>
    <dgm:pt modelId="{5E968E20-6D01-0D4C-A52D-927D1BE59596}">
      <dgm:prSet/>
      <dgm:spPr/>
      <dgm:t>
        <a:bodyPr/>
        <a:lstStyle/>
        <a:p>
          <a:r>
            <a:rPr lang="en-GB"/>
            <a:t>Automatische transitie</a:t>
          </a:r>
          <a:endParaRPr lang="en-BE"/>
        </a:p>
      </dgm:t>
    </dgm:pt>
    <dgm:pt modelId="{05761A9A-09BA-9741-B543-C858780F0F02}" type="parTrans" cxnId="{6118091A-0013-CC45-B561-31CD3A516ED4}">
      <dgm:prSet/>
      <dgm:spPr/>
      <dgm:t>
        <a:bodyPr/>
        <a:lstStyle/>
        <a:p>
          <a:endParaRPr lang="en-GB"/>
        </a:p>
      </dgm:t>
    </dgm:pt>
    <dgm:pt modelId="{1F8076CD-4A6B-B64F-8CFE-E09ED29E6BD3}" type="sibTrans" cxnId="{6118091A-0013-CC45-B561-31CD3A516ED4}">
      <dgm:prSet/>
      <dgm:spPr/>
      <dgm:t>
        <a:bodyPr/>
        <a:lstStyle/>
        <a:p>
          <a:endParaRPr lang="en-GB"/>
        </a:p>
      </dgm:t>
    </dgm:pt>
    <dgm:pt modelId="{E8C42B86-7925-F64A-9CB6-44A5A0E5FFC0}">
      <dgm:prSet/>
      <dgm:spPr/>
      <dgm:t>
        <a:bodyPr/>
        <a:lstStyle/>
        <a:p>
          <a:r>
            <a:rPr lang="en-GB" dirty="0" err="1"/>
            <a:t>Automatische</a:t>
          </a:r>
          <a:r>
            <a:rPr lang="en-GB" dirty="0"/>
            <a:t> </a:t>
          </a:r>
          <a:r>
            <a:rPr lang="en-GB" dirty="0" err="1"/>
            <a:t>transitie</a:t>
          </a:r>
          <a:r>
            <a:rPr lang="en-GB" dirty="0"/>
            <a:t> /</a:t>
          </a:r>
          <a:r>
            <a:rPr lang="en-GB" u="sng" dirty="0"/>
            <a:t>completion</a:t>
          </a:r>
          <a:r>
            <a:rPr lang="en-GB" dirty="0"/>
            <a:t> / </a:t>
          </a:r>
          <a:r>
            <a:rPr lang="en-GB" u="sng" dirty="0" err="1"/>
            <a:t>triggerless</a:t>
          </a:r>
          <a:r>
            <a:rPr lang="en-GB" u="sng" dirty="0"/>
            <a:t> transition</a:t>
          </a:r>
          <a:r>
            <a:rPr lang="en-GB" dirty="0"/>
            <a:t>: </a:t>
          </a:r>
          <a:r>
            <a:rPr lang="en-GB" dirty="0" err="1"/>
            <a:t>wanneer</a:t>
          </a:r>
          <a:r>
            <a:rPr lang="en-GB" dirty="0"/>
            <a:t> </a:t>
          </a:r>
          <a:r>
            <a:rPr lang="en-GB" dirty="0" err="1"/>
            <a:t>activiteit</a:t>
          </a:r>
          <a:r>
            <a:rPr lang="en-GB" dirty="0"/>
            <a:t> in </a:t>
          </a:r>
          <a:r>
            <a:rPr lang="en-GB" dirty="0" err="1"/>
            <a:t>toestand</a:t>
          </a:r>
          <a:r>
            <a:rPr lang="en-GB" dirty="0"/>
            <a:t> is </a:t>
          </a:r>
          <a:r>
            <a:rPr lang="en-GB" dirty="0" err="1"/>
            <a:t>afgerond</a:t>
          </a:r>
          <a:r>
            <a:rPr lang="en-GB" dirty="0"/>
            <a:t>.</a:t>
          </a:r>
          <a:endParaRPr lang="en-BE" dirty="0"/>
        </a:p>
      </dgm:t>
    </dgm:pt>
    <dgm:pt modelId="{F3A1FD9C-267F-A44E-BB25-02D7223CF721}" type="parTrans" cxnId="{9A53FB9D-C59D-1A46-9E22-3E1E257F8D04}">
      <dgm:prSet/>
      <dgm:spPr/>
      <dgm:t>
        <a:bodyPr/>
        <a:lstStyle/>
        <a:p>
          <a:endParaRPr lang="en-GB"/>
        </a:p>
      </dgm:t>
    </dgm:pt>
    <dgm:pt modelId="{9B90B7A5-DDCD-834D-82E7-A82B358BF883}" type="sibTrans" cxnId="{9A53FB9D-C59D-1A46-9E22-3E1E257F8D04}">
      <dgm:prSet/>
      <dgm:spPr/>
      <dgm:t>
        <a:bodyPr/>
        <a:lstStyle/>
        <a:p>
          <a:endParaRPr lang="en-GB"/>
        </a:p>
      </dgm:t>
    </dgm:pt>
    <dgm:pt modelId="{A3A7A7F8-D154-7D41-85B2-62E9D5EFF4A8}">
      <dgm:prSet/>
      <dgm:spPr/>
      <dgm:t>
        <a:bodyPr/>
        <a:lstStyle/>
        <a:p>
          <a:r>
            <a:rPr lang="en-GB" dirty="0"/>
            <a:t>Steeds in </a:t>
          </a:r>
          <a:r>
            <a:rPr lang="en-GB" dirty="0" err="1"/>
            <a:t>combinatie</a:t>
          </a:r>
          <a:r>
            <a:rPr lang="en-GB" dirty="0"/>
            <a:t> met guard of </a:t>
          </a:r>
          <a:r>
            <a:rPr lang="en-GB" dirty="0" err="1"/>
            <a:t>activiteit</a:t>
          </a:r>
          <a:r>
            <a:rPr lang="en-GB" dirty="0"/>
            <a:t>.</a:t>
          </a:r>
          <a:endParaRPr lang="en-BE" dirty="0"/>
        </a:p>
      </dgm:t>
    </dgm:pt>
    <dgm:pt modelId="{4E682726-E55F-B349-BEF8-6C780F5B655E}" type="parTrans" cxnId="{3BE095F4-37BA-4E41-B149-DDF6B5FB414E}">
      <dgm:prSet/>
      <dgm:spPr/>
      <dgm:t>
        <a:bodyPr/>
        <a:lstStyle/>
        <a:p>
          <a:endParaRPr lang="en-GB"/>
        </a:p>
      </dgm:t>
    </dgm:pt>
    <dgm:pt modelId="{A4B733A5-7A1B-2348-921C-C028B94246EA}" type="sibTrans" cxnId="{3BE095F4-37BA-4E41-B149-DDF6B5FB414E}">
      <dgm:prSet/>
      <dgm:spPr/>
      <dgm:t>
        <a:bodyPr/>
        <a:lstStyle/>
        <a:p>
          <a:endParaRPr lang="en-GB"/>
        </a:p>
      </dgm:t>
    </dgm:pt>
    <dgm:pt modelId="{5A5C43BC-0F2A-504F-AB33-7FD356E989D9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12.7</a:t>
          </a:r>
          <a:endParaRPr lang="en-BE" dirty="0"/>
        </a:p>
      </dgm:t>
    </dgm:pt>
    <dgm:pt modelId="{FB9A8FF9-BEA5-774C-8FFF-A440A7B19B95}" type="parTrans" cxnId="{E0AC90FC-ED5A-5944-9C38-D94ACF5A853E}">
      <dgm:prSet/>
      <dgm:spPr/>
      <dgm:t>
        <a:bodyPr/>
        <a:lstStyle/>
        <a:p>
          <a:endParaRPr lang="en-GB"/>
        </a:p>
      </dgm:t>
    </dgm:pt>
    <dgm:pt modelId="{0B92403D-50BD-D04A-986F-6C11D72F9509}" type="sibTrans" cxnId="{E0AC90FC-ED5A-5944-9C38-D94ACF5A853E}">
      <dgm:prSet/>
      <dgm:spPr/>
      <dgm:t>
        <a:bodyPr/>
        <a:lstStyle/>
        <a:p>
          <a:endParaRPr lang="en-GB"/>
        </a:p>
      </dgm:t>
    </dgm:pt>
    <dgm:pt modelId="{4C97BDB4-A1ED-5F4F-86CF-1CA55E42399E}" type="pres">
      <dgm:prSet presAssocID="{5FA0EECB-510A-D24C-B6DE-D35D86F831D2}" presName="linear" presStyleCnt="0">
        <dgm:presLayoutVars>
          <dgm:animLvl val="lvl"/>
          <dgm:resizeHandles val="exact"/>
        </dgm:presLayoutVars>
      </dgm:prSet>
      <dgm:spPr/>
    </dgm:pt>
    <dgm:pt modelId="{A88F18C1-FD15-8549-AC57-67E70E073C12}" type="pres">
      <dgm:prSet presAssocID="{1BC1EC13-57E5-6046-870F-E7ACCEE2E2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C25A094-2F37-5447-9D1D-2150B835F878}" type="pres">
      <dgm:prSet presAssocID="{1BC1EC13-57E5-6046-870F-E7ACCEE2E21F}" presName="childText" presStyleLbl="revTx" presStyleIdx="0" presStyleCnt="2">
        <dgm:presLayoutVars>
          <dgm:bulletEnabled val="1"/>
        </dgm:presLayoutVars>
      </dgm:prSet>
      <dgm:spPr/>
    </dgm:pt>
    <dgm:pt modelId="{571B8CB3-FED8-8746-92D1-2E195FE1943A}" type="pres">
      <dgm:prSet presAssocID="{5E968E20-6D01-0D4C-A52D-927D1BE5959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95A87F-FF41-F04A-8C9C-FB6E9A3574B3}" type="pres">
      <dgm:prSet presAssocID="{5E968E20-6D01-0D4C-A52D-927D1BE5959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C41220D-A5EF-CA49-8788-F41145D0F16C}" type="presOf" srcId="{5A5C43BC-0F2A-504F-AB33-7FD356E989D9}" destId="{8795A87F-FF41-F04A-8C9C-FB6E9A3574B3}" srcOrd="0" destOrd="2" presId="urn:microsoft.com/office/officeart/2005/8/layout/vList2"/>
    <dgm:cxn modelId="{F5026719-71B4-E844-A3F0-6D2FAE693555}" srcId="{654EFEF8-A7DA-E74D-A135-53B2BA7C5BE4}" destId="{881BFFDA-AE19-7D4E-9B78-4D0D204483D6}" srcOrd="0" destOrd="0" parTransId="{E0B689C0-A2AA-6A49-AE93-9882985572AD}" sibTransId="{1A1CBFA6-62D7-FA41-94FE-5DEFF8F9A511}"/>
    <dgm:cxn modelId="{6118091A-0013-CC45-B561-31CD3A516ED4}" srcId="{5FA0EECB-510A-D24C-B6DE-D35D86F831D2}" destId="{5E968E20-6D01-0D4C-A52D-927D1BE59596}" srcOrd="1" destOrd="0" parTransId="{05761A9A-09BA-9741-B543-C858780F0F02}" sibTransId="{1F8076CD-4A6B-B64F-8CFE-E09ED29E6BD3}"/>
    <dgm:cxn modelId="{3C353A57-02B3-7048-A6B4-79C75C3CAC99}" type="presOf" srcId="{1BC1EC13-57E5-6046-870F-E7ACCEE2E21F}" destId="{A88F18C1-FD15-8549-AC57-67E70E073C12}" srcOrd="0" destOrd="0" presId="urn:microsoft.com/office/officeart/2005/8/layout/vList2"/>
    <dgm:cxn modelId="{C67F055D-19C8-FA49-94BB-B96874E23852}" type="presOf" srcId="{881BFFDA-AE19-7D4E-9B78-4D0D204483D6}" destId="{BC25A094-2F37-5447-9D1D-2150B835F878}" srcOrd="0" destOrd="1" presId="urn:microsoft.com/office/officeart/2005/8/layout/vList2"/>
    <dgm:cxn modelId="{BE6BFF64-DA3F-ED4F-947C-08C086BCA161}" type="presOf" srcId="{A3A7A7F8-D154-7D41-85B2-62E9D5EFF4A8}" destId="{8795A87F-FF41-F04A-8C9C-FB6E9A3574B3}" srcOrd="0" destOrd="1" presId="urn:microsoft.com/office/officeart/2005/8/layout/vList2"/>
    <dgm:cxn modelId="{4DB55778-2C0E-B54E-9BFC-FDB31EF98077}" type="presOf" srcId="{E8C42B86-7925-F64A-9CB6-44A5A0E5FFC0}" destId="{8795A87F-FF41-F04A-8C9C-FB6E9A3574B3}" srcOrd="0" destOrd="0" presId="urn:microsoft.com/office/officeart/2005/8/layout/vList2"/>
    <dgm:cxn modelId="{84D50480-2AAA-FF42-8861-BD563CB7329C}" srcId="{5FA0EECB-510A-D24C-B6DE-D35D86F831D2}" destId="{1BC1EC13-57E5-6046-870F-E7ACCEE2E21F}" srcOrd="0" destOrd="0" parTransId="{E2C49998-D8DB-2D4C-8524-53E2BB2C09B9}" sibTransId="{869D4A0E-E2AC-654A-A433-1D404814D7F2}"/>
    <dgm:cxn modelId="{9A53FB9D-C59D-1A46-9E22-3E1E257F8D04}" srcId="{5E968E20-6D01-0D4C-A52D-927D1BE59596}" destId="{E8C42B86-7925-F64A-9CB6-44A5A0E5FFC0}" srcOrd="0" destOrd="0" parTransId="{F3A1FD9C-267F-A44E-BB25-02D7223CF721}" sibTransId="{9B90B7A5-DDCD-834D-82E7-A82B358BF883}"/>
    <dgm:cxn modelId="{5FE9BCA3-27C6-3A42-A221-EF5395900083}" type="presOf" srcId="{654EFEF8-A7DA-E74D-A135-53B2BA7C5BE4}" destId="{BC25A094-2F37-5447-9D1D-2150B835F878}" srcOrd="0" destOrd="0" presId="urn:microsoft.com/office/officeart/2005/8/layout/vList2"/>
    <dgm:cxn modelId="{D2738CB9-736D-914C-B577-34E38AF4EE83}" type="presOf" srcId="{5E968E20-6D01-0D4C-A52D-927D1BE59596}" destId="{571B8CB3-FED8-8746-92D1-2E195FE1943A}" srcOrd="0" destOrd="0" presId="urn:microsoft.com/office/officeart/2005/8/layout/vList2"/>
    <dgm:cxn modelId="{0BEC27BB-7A2A-3446-89EF-7F0401B87491}" srcId="{1BC1EC13-57E5-6046-870F-E7ACCEE2E21F}" destId="{654EFEF8-A7DA-E74D-A135-53B2BA7C5BE4}" srcOrd="0" destOrd="0" parTransId="{74AD06E8-8F28-BD41-8C3E-617E2207C05D}" sibTransId="{325ADC3D-429C-2340-8521-620D6D025715}"/>
    <dgm:cxn modelId="{035171F4-B07C-4440-A808-E77DC9F60208}" type="presOf" srcId="{5FA0EECB-510A-D24C-B6DE-D35D86F831D2}" destId="{4C97BDB4-A1ED-5F4F-86CF-1CA55E42399E}" srcOrd="0" destOrd="0" presId="urn:microsoft.com/office/officeart/2005/8/layout/vList2"/>
    <dgm:cxn modelId="{3BE095F4-37BA-4E41-B149-DDF6B5FB414E}" srcId="{5E968E20-6D01-0D4C-A52D-927D1BE59596}" destId="{A3A7A7F8-D154-7D41-85B2-62E9D5EFF4A8}" srcOrd="1" destOrd="0" parTransId="{4E682726-E55F-B349-BEF8-6C780F5B655E}" sibTransId="{A4B733A5-7A1B-2348-921C-C028B94246EA}"/>
    <dgm:cxn modelId="{E0AC90FC-ED5A-5944-9C38-D94ACF5A853E}" srcId="{A3A7A7F8-D154-7D41-85B2-62E9D5EFF4A8}" destId="{5A5C43BC-0F2A-504F-AB33-7FD356E989D9}" srcOrd="0" destOrd="0" parTransId="{FB9A8FF9-BEA5-774C-8FFF-A440A7B19B95}" sibTransId="{0B92403D-50BD-D04A-986F-6C11D72F9509}"/>
    <dgm:cxn modelId="{6F85CDBC-76D5-F640-8AE5-01B01C479097}" type="presParOf" srcId="{4C97BDB4-A1ED-5F4F-86CF-1CA55E42399E}" destId="{A88F18C1-FD15-8549-AC57-67E70E073C12}" srcOrd="0" destOrd="0" presId="urn:microsoft.com/office/officeart/2005/8/layout/vList2"/>
    <dgm:cxn modelId="{D42CFB12-D123-5243-842F-2EF51AD508FF}" type="presParOf" srcId="{4C97BDB4-A1ED-5F4F-86CF-1CA55E42399E}" destId="{BC25A094-2F37-5447-9D1D-2150B835F878}" srcOrd="1" destOrd="0" presId="urn:microsoft.com/office/officeart/2005/8/layout/vList2"/>
    <dgm:cxn modelId="{DB55D6D3-2C9F-6E4C-9FD1-DF92E668F3F8}" type="presParOf" srcId="{4C97BDB4-A1ED-5F4F-86CF-1CA55E42399E}" destId="{571B8CB3-FED8-8746-92D1-2E195FE1943A}" srcOrd="2" destOrd="0" presId="urn:microsoft.com/office/officeart/2005/8/layout/vList2"/>
    <dgm:cxn modelId="{FB77009C-01BA-0E4D-92C4-B456A31AEB00}" type="presParOf" srcId="{4C97BDB4-A1ED-5F4F-86CF-1CA55E42399E}" destId="{8795A87F-FF41-F04A-8C9C-FB6E9A3574B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03044E-81E8-8D4D-9C5C-54E9F36962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045D5F-344D-D643-8EC1-DAAE18DDDEB3}">
      <dgm:prSet custT="1"/>
      <dgm:spPr/>
      <dgm:t>
        <a:bodyPr/>
        <a:lstStyle/>
        <a:p>
          <a:r>
            <a:rPr lang="en-GB" sz="4000" dirty="0" err="1"/>
            <a:t>Actie</a:t>
          </a:r>
          <a:endParaRPr lang="en-BE" sz="4000" dirty="0"/>
        </a:p>
      </dgm:t>
    </dgm:pt>
    <dgm:pt modelId="{017BD63F-859F-BE4D-94C5-F3429F5A4E09}" type="parTrans" cxnId="{5C4EE5C8-1CBF-F543-935F-E8791EE5408C}">
      <dgm:prSet/>
      <dgm:spPr/>
      <dgm:t>
        <a:bodyPr/>
        <a:lstStyle/>
        <a:p>
          <a:endParaRPr lang="en-GB"/>
        </a:p>
      </dgm:t>
    </dgm:pt>
    <dgm:pt modelId="{2B191266-FFC4-1F4A-B9B1-448C4A100A93}" type="sibTrans" cxnId="{5C4EE5C8-1CBF-F543-935F-E8791EE5408C}">
      <dgm:prSet/>
      <dgm:spPr/>
      <dgm:t>
        <a:bodyPr/>
        <a:lstStyle/>
        <a:p>
          <a:endParaRPr lang="en-GB"/>
        </a:p>
      </dgm:t>
    </dgm:pt>
    <dgm:pt modelId="{BD6B2ABC-F3CD-AA42-8CAB-2B1379282BE0}">
      <dgm:prSet custT="1"/>
      <dgm:spPr/>
      <dgm:t>
        <a:bodyPr/>
        <a:lstStyle/>
        <a:p>
          <a:r>
            <a:rPr lang="en-GB" sz="4000"/>
            <a:t>Atomaire (niet opsplitsbaar) operatie</a:t>
          </a:r>
          <a:endParaRPr lang="en-BE" sz="4000"/>
        </a:p>
      </dgm:t>
    </dgm:pt>
    <dgm:pt modelId="{863F1F01-3E7C-C149-A40A-421FFDEBE9BF}" type="parTrans" cxnId="{E078F2D7-ED3B-5147-A337-96477AF2DE4D}">
      <dgm:prSet/>
      <dgm:spPr/>
      <dgm:t>
        <a:bodyPr/>
        <a:lstStyle/>
        <a:p>
          <a:endParaRPr lang="en-GB"/>
        </a:p>
      </dgm:t>
    </dgm:pt>
    <dgm:pt modelId="{F3760922-DCCF-FD4E-851C-598928078F4F}" type="sibTrans" cxnId="{E078F2D7-ED3B-5147-A337-96477AF2DE4D}">
      <dgm:prSet/>
      <dgm:spPr/>
      <dgm:t>
        <a:bodyPr/>
        <a:lstStyle/>
        <a:p>
          <a:endParaRPr lang="en-GB"/>
        </a:p>
      </dgm:t>
    </dgm:pt>
    <dgm:pt modelId="{300D0673-8E39-CA49-9D4A-8A6C4F53DAC3}">
      <dgm:prSet custT="1"/>
      <dgm:spPr/>
      <dgm:t>
        <a:bodyPr/>
        <a:lstStyle/>
        <a:p>
          <a:r>
            <a:rPr lang="en-GB" sz="4000" dirty="0" err="1"/>
            <a:t>Altijd</a:t>
          </a:r>
          <a:r>
            <a:rPr lang="en-GB" sz="4000" dirty="0"/>
            <a:t> </a:t>
          </a:r>
          <a:r>
            <a:rPr lang="en-GB" sz="4000" dirty="0" err="1"/>
            <a:t>neveneffect</a:t>
          </a:r>
          <a:r>
            <a:rPr lang="en-GB" sz="4000" dirty="0"/>
            <a:t> van </a:t>
          </a:r>
          <a:r>
            <a:rPr lang="en-GB" sz="4000" dirty="0" err="1"/>
            <a:t>een</a:t>
          </a:r>
          <a:r>
            <a:rPr lang="en-GB" sz="4000" dirty="0"/>
            <a:t> </a:t>
          </a:r>
          <a:r>
            <a:rPr lang="en-GB" sz="4000" dirty="0" err="1"/>
            <a:t>transitie</a:t>
          </a:r>
          <a:endParaRPr lang="en-BE" sz="4000" dirty="0"/>
        </a:p>
      </dgm:t>
    </dgm:pt>
    <dgm:pt modelId="{336C6D1B-AC53-DD4F-86ED-8DF98FB55A61}" type="parTrans" cxnId="{5493382C-8EF9-D349-853B-1BCD5F21E2A3}">
      <dgm:prSet/>
      <dgm:spPr/>
      <dgm:t>
        <a:bodyPr/>
        <a:lstStyle/>
        <a:p>
          <a:endParaRPr lang="en-GB"/>
        </a:p>
      </dgm:t>
    </dgm:pt>
    <dgm:pt modelId="{DFC4EF3A-D910-FF4D-AE64-8929001D766A}" type="sibTrans" cxnId="{5493382C-8EF9-D349-853B-1BCD5F21E2A3}">
      <dgm:prSet/>
      <dgm:spPr/>
      <dgm:t>
        <a:bodyPr/>
        <a:lstStyle/>
        <a:p>
          <a:endParaRPr lang="en-GB"/>
        </a:p>
      </dgm:t>
    </dgm:pt>
    <dgm:pt modelId="{4B56A8B6-A48F-6E45-9BF2-3FCDFCF14147}">
      <dgm:prSet custT="1"/>
      <dgm:spPr/>
      <dgm:t>
        <a:bodyPr/>
        <a:lstStyle/>
        <a:p>
          <a:r>
            <a:rPr lang="en-GB" sz="4000"/>
            <a:t>Aanpassen attribuut, verzenden boodschap (^)</a:t>
          </a:r>
          <a:r>
            <a:rPr lang="ar-SA" sz="4000"/>
            <a:t>‏</a:t>
          </a:r>
          <a:endParaRPr lang="en-BE" sz="4000"/>
        </a:p>
      </dgm:t>
    </dgm:pt>
    <dgm:pt modelId="{1DB59360-5F91-714D-8EE7-3AAFD5697C48}" type="parTrans" cxnId="{3970DDF0-91E2-F145-BD63-E3B4E7463101}">
      <dgm:prSet/>
      <dgm:spPr/>
      <dgm:t>
        <a:bodyPr/>
        <a:lstStyle/>
        <a:p>
          <a:endParaRPr lang="en-GB"/>
        </a:p>
      </dgm:t>
    </dgm:pt>
    <dgm:pt modelId="{99F8830D-DAA8-354D-9CF2-6BC649D8D728}" type="sibTrans" cxnId="{3970DDF0-91E2-F145-BD63-E3B4E7463101}">
      <dgm:prSet/>
      <dgm:spPr/>
      <dgm:t>
        <a:bodyPr/>
        <a:lstStyle/>
        <a:p>
          <a:endParaRPr lang="en-GB"/>
        </a:p>
      </dgm:t>
    </dgm:pt>
    <dgm:pt modelId="{0DBC0990-B89E-EB4B-AF11-ED44D4F33D18}">
      <dgm:prSet custT="1"/>
      <dgm:spPr/>
      <dgm:t>
        <a:bodyPr/>
        <a:lstStyle/>
        <a:p>
          <a:r>
            <a:rPr lang="en-GB" sz="4000" i="1" dirty="0" err="1"/>
            <a:t>Figuur</a:t>
          </a:r>
          <a:r>
            <a:rPr lang="en-GB" sz="4000" i="1" dirty="0"/>
            <a:t> 12.8</a:t>
          </a:r>
          <a:endParaRPr lang="en-BE" sz="4000" dirty="0"/>
        </a:p>
      </dgm:t>
    </dgm:pt>
    <dgm:pt modelId="{9D681C78-FC84-FB41-8D83-1DB2D63B0FFD}" type="parTrans" cxnId="{1342830D-95DC-A645-B4FB-2DC0F3C710B2}">
      <dgm:prSet/>
      <dgm:spPr/>
      <dgm:t>
        <a:bodyPr/>
        <a:lstStyle/>
        <a:p>
          <a:endParaRPr lang="en-GB"/>
        </a:p>
      </dgm:t>
    </dgm:pt>
    <dgm:pt modelId="{5B729B82-ADD8-E04F-808E-17EDAFA45FF1}" type="sibTrans" cxnId="{1342830D-95DC-A645-B4FB-2DC0F3C710B2}">
      <dgm:prSet/>
      <dgm:spPr/>
      <dgm:t>
        <a:bodyPr/>
        <a:lstStyle/>
        <a:p>
          <a:endParaRPr lang="en-GB"/>
        </a:p>
      </dgm:t>
    </dgm:pt>
    <dgm:pt modelId="{285CD6F3-0556-6B43-8369-BF4DCB6C6A76}" type="pres">
      <dgm:prSet presAssocID="{1F03044E-81E8-8D4D-9C5C-54E9F369628D}" presName="linear" presStyleCnt="0">
        <dgm:presLayoutVars>
          <dgm:animLvl val="lvl"/>
          <dgm:resizeHandles val="exact"/>
        </dgm:presLayoutVars>
      </dgm:prSet>
      <dgm:spPr/>
    </dgm:pt>
    <dgm:pt modelId="{1B6C0985-D490-974B-A639-92BA12D093F8}" type="pres">
      <dgm:prSet presAssocID="{88045D5F-344D-D643-8EC1-DAAE18DDDEB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6B46A62-8095-C941-AEFF-3E7D46CF0D75}" type="pres">
      <dgm:prSet presAssocID="{88045D5F-344D-D643-8EC1-DAAE18DDDEB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342830D-95DC-A645-B4FB-2DC0F3C710B2}" srcId="{4B56A8B6-A48F-6E45-9BF2-3FCDFCF14147}" destId="{0DBC0990-B89E-EB4B-AF11-ED44D4F33D18}" srcOrd="0" destOrd="0" parTransId="{9D681C78-FC84-FB41-8D83-1DB2D63B0FFD}" sibTransId="{5B729B82-ADD8-E04F-808E-17EDAFA45FF1}"/>
    <dgm:cxn modelId="{5493382C-8EF9-D349-853B-1BCD5F21E2A3}" srcId="{88045D5F-344D-D643-8EC1-DAAE18DDDEB3}" destId="{300D0673-8E39-CA49-9D4A-8A6C4F53DAC3}" srcOrd="1" destOrd="0" parTransId="{336C6D1B-AC53-DD4F-86ED-8DF98FB55A61}" sibTransId="{DFC4EF3A-D910-FF4D-AE64-8929001D766A}"/>
    <dgm:cxn modelId="{7141AC6A-616B-DD45-BD50-4D43CF6061A5}" type="presOf" srcId="{BD6B2ABC-F3CD-AA42-8CAB-2B1379282BE0}" destId="{A6B46A62-8095-C941-AEFF-3E7D46CF0D75}" srcOrd="0" destOrd="0" presId="urn:microsoft.com/office/officeart/2005/8/layout/vList2"/>
    <dgm:cxn modelId="{6E66F986-D5B2-EB4F-8CE8-8D5478E614DC}" type="presOf" srcId="{300D0673-8E39-CA49-9D4A-8A6C4F53DAC3}" destId="{A6B46A62-8095-C941-AEFF-3E7D46CF0D75}" srcOrd="0" destOrd="1" presId="urn:microsoft.com/office/officeart/2005/8/layout/vList2"/>
    <dgm:cxn modelId="{45AFB589-1593-2F4C-BE6E-5BC0C857E3A4}" type="presOf" srcId="{4B56A8B6-A48F-6E45-9BF2-3FCDFCF14147}" destId="{A6B46A62-8095-C941-AEFF-3E7D46CF0D75}" srcOrd="0" destOrd="2" presId="urn:microsoft.com/office/officeart/2005/8/layout/vList2"/>
    <dgm:cxn modelId="{87A689C8-E310-5047-B841-F6027D786485}" type="presOf" srcId="{0DBC0990-B89E-EB4B-AF11-ED44D4F33D18}" destId="{A6B46A62-8095-C941-AEFF-3E7D46CF0D75}" srcOrd="0" destOrd="3" presId="urn:microsoft.com/office/officeart/2005/8/layout/vList2"/>
    <dgm:cxn modelId="{5C4EE5C8-1CBF-F543-935F-E8791EE5408C}" srcId="{1F03044E-81E8-8D4D-9C5C-54E9F369628D}" destId="{88045D5F-344D-D643-8EC1-DAAE18DDDEB3}" srcOrd="0" destOrd="0" parTransId="{017BD63F-859F-BE4D-94C5-F3429F5A4E09}" sibTransId="{2B191266-FFC4-1F4A-B9B1-448C4A100A93}"/>
    <dgm:cxn modelId="{E078F2D7-ED3B-5147-A337-96477AF2DE4D}" srcId="{88045D5F-344D-D643-8EC1-DAAE18DDDEB3}" destId="{BD6B2ABC-F3CD-AA42-8CAB-2B1379282BE0}" srcOrd="0" destOrd="0" parTransId="{863F1F01-3E7C-C149-A40A-421FFDEBE9BF}" sibTransId="{F3760922-DCCF-FD4E-851C-598928078F4F}"/>
    <dgm:cxn modelId="{F77B94DE-A9E2-F94A-A4F2-ECBC2F89EC82}" type="presOf" srcId="{88045D5F-344D-D643-8EC1-DAAE18DDDEB3}" destId="{1B6C0985-D490-974B-A639-92BA12D093F8}" srcOrd="0" destOrd="0" presId="urn:microsoft.com/office/officeart/2005/8/layout/vList2"/>
    <dgm:cxn modelId="{5A4254E1-4308-0F45-97C1-AF1B1428BE4A}" type="presOf" srcId="{1F03044E-81E8-8D4D-9C5C-54E9F369628D}" destId="{285CD6F3-0556-6B43-8369-BF4DCB6C6A76}" srcOrd="0" destOrd="0" presId="urn:microsoft.com/office/officeart/2005/8/layout/vList2"/>
    <dgm:cxn modelId="{3970DDF0-91E2-F145-BD63-E3B4E7463101}" srcId="{88045D5F-344D-D643-8EC1-DAAE18DDDEB3}" destId="{4B56A8B6-A48F-6E45-9BF2-3FCDFCF14147}" srcOrd="2" destOrd="0" parTransId="{1DB59360-5F91-714D-8EE7-3AAFD5697C48}" sibTransId="{99F8830D-DAA8-354D-9CF2-6BC649D8D728}"/>
    <dgm:cxn modelId="{30CEDF61-853C-A246-80AA-584881BD0438}" type="presParOf" srcId="{285CD6F3-0556-6B43-8369-BF4DCB6C6A76}" destId="{1B6C0985-D490-974B-A639-92BA12D093F8}" srcOrd="0" destOrd="0" presId="urn:microsoft.com/office/officeart/2005/8/layout/vList2"/>
    <dgm:cxn modelId="{A2206696-8225-9B43-8A7E-E838E25EA3B4}" type="presParOf" srcId="{285CD6F3-0556-6B43-8369-BF4DCB6C6A76}" destId="{A6B46A62-8095-C941-AEFF-3E7D46CF0D7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825D74-7E5D-A14B-B307-FA5718AF48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84005A-11FE-FA47-891A-6DC1051AFE16}">
      <dgm:prSet custT="1"/>
      <dgm:spPr/>
      <dgm:t>
        <a:bodyPr/>
        <a:lstStyle/>
        <a:p>
          <a:r>
            <a:rPr lang="en-GB" sz="4000" dirty="0"/>
            <a:t>Exit </a:t>
          </a:r>
          <a:r>
            <a:rPr lang="en-GB" sz="4000" dirty="0" err="1"/>
            <a:t>en</a:t>
          </a:r>
          <a:r>
            <a:rPr lang="en-GB" sz="4000" dirty="0"/>
            <a:t> Entry </a:t>
          </a:r>
          <a:r>
            <a:rPr lang="en-GB" sz="4000" dirty="0" err="1"/>
            <a:t>actie</a:t>
          </a:r>
          <a:endParaRPr lang="en-BE" sz="4000" dirty="0"/>
        </a:p>
      </dgm:t>
    </dgm:pt>
    <dgm:pt modelId="{AD711623-722B-FC4D-9011-10D06C68EC58}" type="parTrans" cxnId="{8A51DD0E-A012-0E48-BA8F-1CEA9B3C94CB}">
      <dgm:prSet/>
      <dgm:spPr/>
      <dgm:t>
        <a:bodyPr/>
        <a:lstStyle/>
        <a:p>
          <a:endParaRPr lang="en-GB"/>
        </a:p>
      </dgm:t>
    </dgm:pt>
    <dgm:pt modelId="{4B80A7DF-04C5-F04B-8E8A-41C34414E50D}" type="sibTrans" cxnId="{8A51DD0E-A012-0E48-BA8F-1CEA9B3C94CB}">
      <dgm:prSet/>
      <dgm:spPr/>
      <dgm:t>
        <a:bodyPr/>
        <a:lstStyle/>
        <a:p>
          <a:endParaRPr lang="en-GB"/>
        </a:p>
      </dgm:t>
    </dgm:pt>
    <dgm:pt modelId="{4835507A-5C81-8549-891F-AA32ABE6A20F}">
      <dgm:prSet custT="1"/>
      <dgm:spPr/>
      <dgm:t>
        <a:bodyPr/>
        <a:lstStyle/>
        <a:p>
          <a:r>
            <a:rPr lang="en-GB" sz="4400" dirty="0"/>
            <a:t>Exit </a:t>
          </a:r>
          <a:r>
            <a:rPr lang="en-GB" sz="4000" dirty="0" err="1"/>
            <a:t>actie</a:t>
          </a:r>
          <a:r>
            <a:rPr lang="en-GB" sz="4000" dirty="0"/>
            <a:t> = </a:t>
          </a:r>
          <a:r>
            <a:rPr lang="en-GB" sz="4000" dirty="0" err="1"/>
            <a:t>uitgevoerd</a:t>
          </a:r>
          <a:r>
            <a:rPr lang="en-GB" sz="4000" dirty="0"/>
            <a:t> </a:t>
          </a:r>
          <a:r>
            <a:rPr lang="en-GB" sz="4000" dirty="0" err="1"/>
            <a:t>wanneer</a:t>
          </a:r>
          <a:r>
            <a:rPr lang="en-GB" sz="4000" dirty="0"/>
            <a:t> </a:t>
          </a:r>
          <a:r>
            <a:rPr lang="en-GB" sz="4000" dirty="0" err="1"/>
            <a:t>toestand</a:t>
          </a:r>
          <a:r>
            <a:rPr lang="en-GB" sz="4000" dirty="0"/>
            <a:t> </a:t>
          </a:r>
          <a:r>
            <a:rPr lang="en-GB" sz="4000" dirty="0" err="1"/>
            <a:t>wordt</a:t>
          </a:r>
          <a:r>
            <a:rPr lang="en-GB" sz="4000" dirty="0"/>
            <a:t> </a:t>
          </a:r>
          <a:r>
            <a:rPr lang="en-GB" sz="4000" dirty="0" err="1"/>
            <a:t>verlaten</a:t>
          </a:r>
          <a:r>
            <a:rPr lang="en-GB" sz="4000" dirty="0"/>
            <a:t>.</a:t>
          </a:r>
          <a:endParaRPr lang="en-BE" sz="4000" dirty="0"/>
        </a:p>
      </dgm:t>
    </dgm:pt>
    <dgm:pt modelId="{A7373C38-085A-7A46-B053-0D0B5C84FA7F}" type="parTrans" cxnId="{D4AB9C26-AC7E-034C-914C-5E44AD0E49F5}">
      <dgm:prSet/>
      <dgm:spPr/>
      <dgm:t>
        <a:bodyPr/>
        <a:lstStyle/>
        <a:p>
          <a:endParaRPr lang="en-GB"/>
        </a:p>
      </dgm:t>
    </dgm:pt>
    <dgm:pt modelId="{BDAA97E8-5E2F-FD48-9621-62B5BE0130F7}" type="sibTrans" cxnId="{D4AB9C26-AC7E-034C-914C-5E44AD0E49F5}">
      <dgm:prSet/>
      <dgm:spPr/>
      <dgm:t>
        <a:bodyPr/>
        <a:lstStyle/>
        <a:p>
          <a:endParaRPr lang="en-GB"/>
        </a:p>
      </dgm:t>
    </dgm:pt>
    <dgm:pt modelId="{3D4077EC-7046-0D40-83B4-FF06CDE0BE57}">
      <dgm:prSet custT="1"/>
      <dgm:spPr/>
      <dgm:t>
        <a:bodyPr/>
        <a:lstStyle/>
        <a:p>
          <a:r>
            <a:rPr lang="en-GB" sz="4000" dirty="0"/>
            <a:t>Entry </a:t>
          </a:r>
          <a:r>
            <a:rPr lang="en-GB" sz="4000" dirty="0" err="1"/>
            <a:t>actie</a:t>
          </a:r>
          <a:r>
            <a:rPr lang="en-GB" sz="4000" dirty="0"/>
            <a:t> = </a:t>
          </a:r>
          <a:r>
            <a:rPr lang="en-GB" sz="4000" dirty="0" err="1"/>
            <a:t>uitgevoerd</a:t>
          </a:r>
          <a:r>
            <a:rPr lang="en-GB" sz="4000" dirty="0"/>
            <a:t> </a:t>
          </a:r>
          <a:r>
            <a:rPr lang="en-GB" sz="4000" dirty="0" err="1"/>
            <a:t>wanneer</a:t>
          </a:r>
          <a:r>
            <a:rPr lang="en-GB" sz="4000" dirty="0"/>
            <a:t> object in de </a:t>
          </a:r>
          <a:r>
            <a:rPr lang="en-GB" sz="4000" dirty="0" err="1"/>
            <a:t>toestand</a:t>
          </a:r>
          <a:r>
            <a:rPr lang="en-GB" sz="4000" dirty="0"/>
            <a:t> </a:t>
          </a:r>
          <a:r>
            <a:rPr lang="en-GB" sz="4000" dirty="0" err="1"/>
            <a:t>komt</a:t>
          </a:r>
          <a:r>
            <a:rPr lang="en-GB" sz="4000" dirty="0"/>
            <a:t>.</a:t>
          </a:r>
          <a:endParaRPr lang="en-BE" sz="4000" dirty="0"/>
        </a:p>
      </dgm:t>
    </dgm:pt>
    <dgm:pt modelId="{D5E15995-60B8-0243-8C89-F529E0061B74}" type="parTrans" cxnId="{70D1E157-9F7C-124B-974B-00B2E299BC6A}">
      <dgm:prSet/>
      <dgm:spPr/>
      <dgm:t>
        <a:bodyPr/>
        <a:lstStyle/>
        <a:p>
          <a:endParaRPr lang="en-GB"/>
        </a:p>
      </dgm:t>
    </dgm:pt>
    <dgm:pt modelId="{52FBF2EA-8C3B-084D-90B8-1AAF06E061C0}" type="sibTrans" cxnId="{70D1E157-9F7C-124B-974B-00B2E299BC6A}">
      <dgm:prSet/>
      <dgm:spPr/>
      <dgm:t>
        <a:bodyPr/>
        <a:lstStyle/>
        <a:p>
          <a:endParaRPr lang="en-GB"/>
        </a:p>
      </dgm:t>
    </dgm:pt>
    <dgm:pt modelId="{8F136B8E-4CB9-A843-948F-1EF68F52F490}">
      <dgm:prSet custT="1"/>
      <dgm:spPr/>
      <dgm:t>
        <a:bodyPr/>
        <a:lstStyle/>
        <a:p>
          <a:r>
            <a:rPr lang="en-GB" sz="4000" i="1" dirty="0" err="1"/>
            <a:t>Figuur</a:t>
          </a:r>
          <a:r>
            <a:rPr lang="en-GB" sz="4000" i="1" dirty="0"/>
            <a:t> 12.9</a:t>
          </a:r>
          <a:endParaRPr lang="en-BE" sz="4000" dirty="0"/>
        </a:p>
      </dgm:t>
    </dgm:pt>
    <dgm:pt modelId="{57DED2AD-4969-7F42-A5CC-655B891F94DB}" type="parTrans" cxnId="{976A1374-B49D-7448-9C22-8D9FDF444BCE}">
      <dgm:prSet/>
      <dgm:spPr/>
      <dgm:t>
        <a:bodyPr/>
        <a:lstStyle/>
        <a:p>
          <a:endParaRPr lang="en-GB"/>
        </a:p>
      </dgm:t>
    </dgm:pt>
    <dgm:pt modelId="{2482A05E-3C1A-7E4C-A2AD-8E0E5D6F184C}" type="sibTrans" cxnId="{976A1374-B49D-7448-9C22-8D9FDF444BCE}">
      <dgm:prSet/>
      <dgm:spPr/>
      <dgm:t>
        <a:bodyPr/>
        <a:lstStyle/>
        <a:p>
          <a:endParaRPr lang="en-GB"/>
        </a:p>
      </dgm:t>
    </dgm:pt>
    <dgm:pt modelId="{0ECCD766-BE59-D64A-821D-C85B621DAA8C}" type="pres">
      <dgm:prSet presAssocID="{F5825D74-7E5D-A14B-B307-FA5718AF48E4}" presName="linear" presStyleCnt="0">
        <dgm:presLayoutVars>
          <dgm:animLvl val="lvl"/>
          <dgm:resizeHandles val="exact"/>
        </dgm:presLayoutVars>
      </dgm:prSet>
      <dgm:spPr/>
    </dgm:pt>
    <dgm:pt modelId="{7CC35772-5D2B-C74D-8AB5-34096E219302}" type="pres">
      <dgm:prSet presAssocID="{9C84005A-11FE-FA47-891A-6DC1051AFE1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1ADEA5D-A193-7C40-86E3-8A723CC9820C}" type="pres">
      <dgm:prSet presAssocID="{9C84005A-11FE-FA47-891A-6DC1051AFE1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2ADD08-9E3C-6B45-BF0D-7EA6D223D81C}" type="presOf" srcId="{9C84005A-11FE-FA47-891A-6DC1051AFE16}" destId="{7CC35772-5D2B-C74D-8AB5-34096E219302}" srcOrd="0" destOrd="0" presId="urn:microsoft.com/office/officeart/2005/8/layout/vList2"/>
    <dgm:cxn modelId="{8A51DD0E-A012-0E48-BA8F-1CEA9B3C94CB}" srcId="{F5825D74-7E5D-A14B-B307-FA5718AF48E4}" destId="{9C84005A-11FE-FA47-891A-6DC1051AFE16}" srcOrd="0" destOrd="0" parTransId="{AD711623-722B-FC4D-9011-10D06C68EC58}" sibTransId="{4B80A7DF-04C5-F04B-8E8A-41C34414E50D}"/>
    <dgm:cxn modelId="{14228623-66A8-C64B-9150-C7A54A3E0C17}" type="presOf" srcId="{F5825D74-7E5D-A14B-B307-FA5718AF48E4}" destId="{0ECCD766-BE59-D64A-821D-C85B621DAA8C}" srcOrd="0" destOrd="0" presId="urn:microsoft.com/office/officeart/2005/8/layout/vList2"/>
    <dgm:cxn modelId="{D4AB9C26-AC7E-034C-914C-5E44AD0E49F5}" srcId="{9C84005A-11FE-FA47-891A-6DC1051AFE16}" destId="{4835507A-5C81-8549-891F-AA32ABE6A20F}" srcOrd="0" destOrd="0" parTransId="{A7373C38-085A-7A46-B053-0D0B5C84FA7F}" sibTransId="{BDAA97E8-5E2F-FD48-9621-62B5BE0130F7}"/>
    <dgm:cxn modelId="{70D1E157-9F7C-124B-974B-00B2E299BC6A}" srcId="{9C84005A-11FE-FA47-891A-6DC1051AFE16}" destId="{3D4077EC-7046-0D40-83B4-FF06CDE0BE57}" srcOrd="1" destOrd="0" parTransId="{D5E15995-60B8-0243-8C89-F529E0061B74}" sibTransId="{52FBF2EA-8C3B-084D-90B8-1AAF06E061C0}"/>
    <dgm:cxn modelId="{6F54265E-5542-C74F-BCBB-53C3A3E079BF}" type="presOf" srcId="{3D4077EC-7046-0D40-83B4-FF06CDE0BE57}" destId="{C1ADEA5D-A193-7C40-86E3-8A723CC9820C}" srcOrd="0" destOrd="1" presId="urn:microsoft.com/office/officeart/2005/8/layout/vList2"/>
    <dgm:cxn modelId="{976A1374-B49D-7448-9C22-8D9FDF444BCE}" srcId="{3D4077EC-7046-0D40-83B4-FF06CDE0BE57}" destId="{8F136B8E-4CB9-A843-948F-1EF68F52F490}" srcOrd="0" destOrd="0" parTransId="{57DED2AD-4969-7F42-A5CC-655B891F94DB}" sibTransId="{2482A05E-3C1A-7E4C-A2AD-8E0E5D6F184C}"/>
    <dgm:cxn modelId="{D9186C9D-3719-2D4D-8396-422F1CD9C5E8}" type="presOf" srcId="{8F136B8E-4CB9-A843-948F-1EF68F52F490}" destId="{C1ADEA5D-A193-7C40-86E3-8A723CC9820C}" srcOrd="0" destOrd="2" presId="urn:microsoft.com/office/officeart/2005/8/layout/vList2"/>
    <dgm:cxn modelId="{F4A679C5-E390-1B43-8C37-F57295654CBC}" type="presOf" srcId="{4835507A-5C81-8549-891F-AA32ABE6A20F}" destId="{C1ADEA5D-A193-7C40-86E3-8A723CC9820C}" srcOrd="0" destOrd="0" presId="urn:microsoft.com/office/officeart/2005/8/layout/vList2"/>
    <dgm:cxn modelId="{647AA5FB-A828-6142-B7DF-D8DAB6910232}" type="presParOf" srcId="{0ECCD766-BE59-D64A-821D-C85B621DAA8C}" destId="{7CC35772-5D2B-C74D-8AB5-34096E219302}" srcOrd="0" destOrd="0" presId="urn:microsoft.com/office/officeart/2005/8/layout/vList2"/>
    <dgm:cxn modelId="{71B63DC9-14EA-164E-90D6-FC395E16747A}" type="presParOf" srcId="{0ECCD766-BE59-D64A-821D-C85B621DAA8C}" destId="{C1ADEA5D-A193-7C40-86E3-8A723CC9820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14A26F-8C15-124A-9A39-B4E986D26E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77260F7-36B3-0F45-92F0-5ABE6F1BD4EA}">
      <dgm:prSet custT="1"/>
      <dgm:spPr/>
      <dgm:t>
        <a:bodyPr/>
        <a:lstStyle/>
        <a:p>
          <a:r>
            <a:rPr lang="en-GB" sz="4000" dirty="0" err="1"/>
            <a:t>Subtoestanden</a:t>
          </a:r>
          <a:endParaRPr lang="en-BE" sz="4000" dirty="0"/>
        </a:p>
      </dgm:t>
    </dgm:pt>
    <dgm:pt modelId="{86BA491B-EB62-2248-9EE5-819E45EFEDE8}" type="parTrans" cxnId="{671677BB-D097-0D49-8958-B884829E2F51}">
      <dgm:prSet/>
      <dgm:spPr/>
      <dgm:t>
        <a:bodyPr/>
        <a:lstStyle/>
        <a:p>
          <a:endParaRPr lang="en-GB"/>
        </a:p>
      </dgm:t>
    </dgm:pt>
    <dgm:pt modelId="{0BC58547-6CED-744E-AB26-6C116C81FD6B}" type="sibTrans" cxnId="{671677BB-D097-0D49-8958-B884829E2F51}">
      <dgm:prSet/>
      <dgm:spPr/>
      <dgm:t>
        <a:bodyPr/>
        <a:lstStyle/>
        <a:p>
          <a:endParaRPr lang="en-GB"/>
        </a:p>
      </dgm:t>
    </dgm:pt>
    <dgm:pt modelId="{0D0F51BB-82F2-4B4B-949A-DA257111762F}">
      <dgm:prSet custT="1"/>
      <dgm:spPr/>
      <dgm:t>
        <a:bodyPr/>
        <a:lstStyle/>
        <a:p>
          <a:r>
            <a:rPr lang="en-GB" sz="4000" dirty="0" err="1"/>
            <a:t>Toestanden</a:t>
          </a:r>
          <a:r>
            <a:rPr lang="en-GB" sz="4000" dirty="0"/>
            <a:t> </a:t>
          </a:r>
          <a:r>
            <a:rPr lang="en-GB" sz="4000" dirty="0" err="1"/>
            <a:t>mogen</a:t>
          </a:r>
          <a:r>
            <a:rPr lang="en-GB" sz="4000" dirty="0"/>
            <a:t> </a:t>
          </a:r>
          <a:r>
            <a:rPr lang="en-GB" sz="4000" dirty="0" err="1"/>
            <a:t>genest</a:t>
          </a:r>
          <a:r>
            <a:rPr lang="en-GB" sz="4000" dirty="0"/>
            <a:t> </a:t>
          </a:r>
          <a:r>
            <a:rPr lang="en-GB" sz="4000" dirty="0" err="1"/>
            <a:t>worden</a:t>
          </a:r>
          <a:endParaRPr lang="en-BE" sz="4000" dirty="0"/>
        </a:p>
      </dgm:t>
    </dgm:pt>
    <dgm:pt modelId="{83C3EAB4-354C-EF44-A78B-0406C6136570}" type="parTrans" cxnId="{D9DB663A-D94E-5145-9822-5F11EF8C39F4}">
      <dgm:prSet/>
      <dgm:spPr/>
      <dgm:t>
        <a:bodyPr/>
        <a:lstStyle/>
        <a:p>
          <a:endParaRPr lang="en-GB"/>
        </a:p>
      </dgm:t>
    </dgm:pt>
    <dgm:pt modelId="{CAF7BE0B-CA6B-B84D-9ECB-E177CA481A04}" type="sibTrans" cxnId="{D9DB663A-D94E-5145-9822-5F11EF8C39F4}">
      <dgm:prSet/>
      <dgm:spPr/>
      <dgm:t>
        <a:bodyPr/>
        <a:lstStyle/>
        <a:p>
          <a:endParaRPr lang="en-GB"/>
        </a:p>
      </dgm:t>
    </dgm:pt>
    <dgm:pt modelId="{22B198BD-D2CC-9941-BD15-E95E0F039CE0}">
      <dgm:prSet custT="1"/>
      <dgm:spPr/>
      <dgm:t>
        <a:bodyPr/>
        <a:lstStyle/>
        <a:p>
          <a:r>
            <a:rPr lang="en-GB" sz="4000" i="1" dirty="0" err="1"/>
            <a:t>Figuur</a:t>
          </a:r>
          <a:r>
            <a:rPr lang="en-GB" sz="4000" i="1" dirty="0"/>
            <a:t> 12.10</a:t>
          </a:r>
          <a:endParaRPr lang="en-BE" sz="4000" dirty="0"/>
        </a:p>
      </dgm:t>
    </dgm:pt>
    <dgm:pt modelId="{C5DA11ED-A14F-E04C-BB54-2BD168F3640F}" type="sibTrans" cxnId="{B849DCE4-A5FD-DA44-8144-431A5E1A4425}">
      <dgm:prSet/>
      <dgm:spPr/>
      <dgm:t>
        <a:bodyPr/>
        <a:lstStyle/>
        <a:p>
          <a:endParaRPr lang="en-GB"/>
        </a:p>
      </dgm:t>
    </dgm:pt>
    <dgm:pt modelId="{D815FC8E-FF88-A340-BE48-3C1A687A95A6}" type="parTrans" cxnId="{B849DCE4-A5FD-DA44-8144-431A5E1A4425}">
      <dgm:prSet/>
      <dgm:spPr/>
      <dgm:t>
        <a:bodyPr/>
        <a:lstStyle/>
        <a:p>
          <a:endParaRPr lang="en-GB"/>
        </a:p>
      </dgm:t>
    </dgm:pt>
    <dgm:pt modelId="{2CFC8D83-03BE-9645-B0C6-2C2CAF6F6DBA}" type="pres">
      <dgm:prSet presAssocID="{3C14A26F-8C15-124A-9A39-B4E986D26E40}" presName="linear" presStyleCnt="0">
        <dgm:presLayoutVars>
          <dgm:animLvl val="lvl"/>
          <dgm:resizeHandles val="exact"/>
        </dgm:presLayoutVars>
      </dgm:prSet>
      <dgm:spPr/>
    </dgm:pt>
    <dgm:pt modelId="{AD25853F-78D1-FA4F-B97F-6DAE12FE12A4}" type="pres">
      <dgm:prSet presAssocID="{F77260F7-36B3-0F45-92F0-5ABE6F1BD4E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D41304A-598D-EF4B-9322-53C6A861CA76}" type="pres">
      <dgm:prSet presAssocID="{F77260F7-36B3-0F45-92F0-5ABE6F1BD4E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263DD32-FB31-0346-9D67-4BAFAA86F49A}" type="presOf" srcId="{F77260F7-36B3-0F45-92F0-5ABE6F1BD4EA}" destId="{AD25853F-78D1-FA4F-B97F-6DAE12FE12A4}" srcOrd="0" destOrd="0" presId="urn:microsoft.com/office/officeart/2005/8/layout/vList2"/>
    <dgm:cxn modelId="{D9DB663A-D94E-5145-9822-5F11EF8C39F4}" srcId="{F77260F7-36B3-0F45-92F0-5ABE6F1BD4EA}" destId="{0D0F51BB-82F2-4B4B-949A-DA257111762F}" srcOrd="0" destOrd="0" parTransId="{83C3EAB4-354C-EF44-A78B-0406C6136570}" sibTransId="{CAF7BE0B-CA6B-B84D-9ECB-E177CA481A04}"/>
    <dgm:cxn modelId="{8C431243-8326-494B-A908-85F3FCA33054}" type="presOf" srcId="{22B198BD-D2CC-9941-BD15-E95E0F039CE0}" destId="{CD41304A-598D-EF4B-9322-53C6A861CA76}" srcOrd="0" destOrd="1" presId="urn:microsoft.com/office/officeart/2005/8/layout/vList2"/>
    <dgm:cxn modelId="{08B6BDA2-BECC-1D40-9419-7196819B745A}" type="presOf" srcId="{0D0F51BB-82F2-4B4B-949A-DA257111762F}" destId="{CD41304A-598D-EF4B-9322-53C6A861CA76}" srcOrd="0" destOrd="0" presId="urn:microsoft.com/office/officeart/2005/8/layout/vList2"/>
    <dgm:cxn modelId="{ACF06DAD-E5D9-314C-A108-3BA976133CF3}" type="presOf" srcId="{3C14A26F-8C15-124A-9A39-B4E986D26E40}" destId="{2CFC8D83-03BE-9645-B0C6-2C2CAF6F6DBA}" srcOrd="0" destOrd="0" presId="urn:microsoft.com/office/officeart/2005/8/layout/vList2"/>
    <dgm:cxn modelId="{671677BB-D097-0D49-8958-B884829E2F51}" srcId="{3C14A26F-8C15-124A-9A39-B4E986D26E40}" destId="{F77260F7-36B3-0F45-92F0-5ABE6F1BD4EA}" srcOrd="0" destOrd="0" parTransId="{86BA491B-EB62-2248-9EE5-819E45EFEDE8}" sibTransId="{0BC58547-6CED-744E-AB26-6C116C81FD6B}"/>
    <dgm:cxn modelId="{B849DCE4-A5FD-DA44-8144-431A5E1A4425}" srcId="{0D0F51BB-82F2-4B4B-949A-DA257111762F}" destId="{22B198BD-D2CC-9941-BD15-E95E0F039CE0}" srcOrd="0" destOrd="0" parTransId="{D815FC8E-FF88-A340-BE48-3C1A687A95A6}" sibTransId="{C5DA11ED-A14F-E04C-BB54-2BD168F3640F}"/>
    <dgm:cxn modelId="{4457CA91-7AFF-6E40-9DC4-272D9B585657}" type="presParOf" srcId="{2CFC8D83-03BE-9645-B0C6-2C2CAF6F6DBA}" destId="{AD25853F-78D1-FA4F-B97F-6DAE12FE12A4}" srcOrd="0" destOrd="0" presId="urn:microsoft.com/office/officeart/2005/8/layout/vList2"/>
    <dgm:cxn modelId="{00ADA20C-122C-994E-8C60-EB6A728436B3}" type="presParOf" srcId="{2CFC8D83-03BE-9645-B0C6-2C2CAF6F6DBA}" destId="{CD41304A-598D-EF4B-9322-53C6A861CA7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14A26F-8C15-124A-9A39-B4E986D26E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F7C5ADA-3D9E-D64D-B1B1-5425B36903AB}">
      <dgm:prSet/>
      <dgm:spPr/>
      <dgm:t>
        <a:bodyPr/>
        <a:lstStyle/>
        <a:p>
          <a:r>
            <a:rPr lang="en-GB" dirty="0" err="1"/>
            <a:t>Samenvatting</a:t>
          </a:r>
          <a:endParaRPr lang="en-BE" dirty="0"/>
        </a:p>
      </dgm:t>
    </dgm:pt>
    <dgm:pt modelId="{633C52F3-4D1A-C94B-9C85-A707AB5B1B76}" type="parTrans" cxnId="{1302C150-457E-2D4B-ABAB-11D2244A7763}">
      <dgm:prSet/>
      <dgm:spPr/>
      <dgm:t>
        <a:bodyPr/>
        <a:lstStyle/>
        <a:p>
          <a:endParaRPr lang="en-GB"/>
        </a:p>
      </dgm:t>
    </dgm:pt>
    <dgm:pt modelId="{C529BE24-73B0-D845-8AE0-4943D01CCE8D}" type="sibTrans" cxnId="{1302C150-457E-2D4B-ABAB-11D2244A7763}">
      <dgm:prSet/>
      <dgm:spPr/>
      <dgm:t>
        <a:bodyPr/>
        <a:lstStyle/>
        <a:p>
          <a:endParaRPr lang="en-GB"/>
        </a:p>
      </dgm:t>
    </dgm:pt>
    <dgm:pt modelId="{9B5595CF-A63B-AF41-9667-CCC3E3AED924}">
      <dgm:prSet/>
      <dgm:spPr/>
      <dgm:t>
        <a:bodyPr/>
        <a:lstStyle/>
        <a:p>
          <a:pPr algn="ctr">
            <a:buNone/>
          </a:pPr>
          <a:r>
            <a:rPr lang="en-GB" dirty="0" err="1">
              <a:solidFill>
                <a:schemeClr val="accent1"/>
              </a:solidFill>
            </a:rPr>
            <a:t>Eventnaam</a:t>
          </a:r>
          <a:r>
            <a:rPr lang="en-GB" dirty="0">
              <a:solidFill>
                <a:schemeClr val="accent1"/>
              </a:solidFill>
            </a:rPr>
            <a:t> (parameters)[guard] / </a:t>
          </a:r>
          <a:r>
            <a:rPr lang="en-GB" dirty="0" err="1">
              <a:solidFill>
                <a:schemeClr val="accent1"/>
              </a:solidFill>
            </a:rPr>
            <a:t>actie</a:t>
          </a:r>
          <a:endParaRPr lang="en-BE" dirty="0">
            <a:solidFill>
              <a:schemeClr val="accent1"/>
            </a:solidFill>
          </a:endParaRPr>
        </a:p>
      </dgm:t>
    </dgm:pt>
    <dgm:pt modelId="{263C5504-3456-7743-940B-2A645D21F560}" type="parTrans" cxnId="{258BC894-9468-254D-9126-29E80FC24840}">
      <dgm:prSet/>
      <dgm:spPr/>
      <dgm:t>
        <a:bodyPr/>
        <a:lstStyle/>
        <a:p>
          <a:endParaRPr lang="en-GB"/>
        </a:p>
      </dgm:t>
    </dgm:pt>
    <dgm:pt modelId="{C6A97B1C-7031-1745-BC97-7A44C2A640CE}" type="sibTrans" cxnId="{258BC894-9468-254D-9126-29E80FC24840}">
      <dgm:prSet/>
      <dgm:spPr/>
      <dgm:t>
        <a:bodyPr/>
        <a:lstStyle/>
        <a:p>
          <a:endParaRPr lang="en-GB"/>
        </a:p>
      </dgm:t>
    </dgm:pt>
    <dgm:pt modelId="{DFF853CE-4A57-544C-A11C-3466F29F8C9E}">
      <dgm:prSet/>
      <dgm:spPr/>
      <dgm:t>
        <a:bodyPr/>
        <a:lstStyle/>
        <a:p>
          <a:pPr algn="l"/>
          <a:r>
            <a:rPr lang="en-GB" dirty="0" err="1"/>
            <a:t>Geeft</a:t>
          </a:r>
          <a:r>
            <a:rPr lang="en-GB" dirty="0"/>
            <a:t> </a:t>
          </a:r>
          <a:r>
            <a:rPr lang="en-GB" dirty="0" err="1"/>
            <a:t>inzicht</a:t>
          </a:r>
          <a:r>
            <a:rPr lang="en-GB" dirty="0"/>
            <a:t> hoe </a:t>
          </a:r>
          <a:r>
            <a:rPr lang="en-GB" dirty="0" err="1"/>
            <a:t>gedrag</a:t>
          </a:r>
          <a:r>
            <a:rPr lang="en-GB" dirty="0"/>
            <a:t> object </a:t>
          </a:r>
          <a:r>
            <a:rPr lang="en-GB" dirty="0" err="1"/>
            <a:t>wijzigt</a:t>
          </a:r>
          <a:r>
            <a:rPr lang="en-GB" dirty="0"/>
            <a:t> in </a:t>
          </a:r>
          <a:r>
            <a:rPr lang="en-GB" dirty="0" err="1"/>
            <a:t>tijd</a:t>
          </a:r>
          <a:r>
            <a:rPr lang="en-GB" dirty="0"/>
            <a:t> </a:t>
          </a:r>
          <a:r>
            <a:rPr lang="en-GB" dirty="0" err="1"/>
            <a:t>gedurende</a:t>
          </a:r>
          <a:r>
            <a:rPr lang="en-GB" dirty="0"/>
            <a:t> </a:t>
          </a:r>
          <a:r>
            <a:rPr lang="en-GB" dirty="0" err="1"/>
            <a:t>zijn</a:t>
          </a:r>
          <a:r>
            <a:rPr lang="en-GB" dirty="0"/>
            <a:t> </a:t>
          </a:r>
          <a:r>
            <a:rPr lang="en-GB" dirty="0" err="1"/>
            <a:t>levensloop</a:t>
          </a:r>
          <a:r>
            <a:rPr lang="en-GB" dirty="0"/>
            <a:t>.</a:t>
          </a:r>
          <a:endParaRPr lang="en-BE" dirty="0"/>
        </a:p>
      </dgm:t>
    </dgm:pt>
    <dgm:pt modelId="{35067C8E-D289-E341-85D6-F0ADD5844559}" type="parTrans" cxnId="{61298745-3087-5946-90F9-6BB4B2AA964C}">
      <dgm:prSet/>
      <dgm:spPr/>
      <dgm:t>
        <a:bodyPr/>
        <a:lstStyle/>
        <a:p>
          <a:endParaRPr lang="en-GB"/>
        </a:p>
      </dgm:t>
    </dgm:pt>
    <dgm:pt modelId="{610094EA-474E-EB44-8E8C-45BC2ECE004F}" type="sibTrans" cxnId="{61298745-3087-5946-90F9-6BB4B2AA964C}">
      <dgm:prSet/>
      <dgm:spPr/>
      <dgm:t>
        <a:bodyPr/>
        <a:lstStyle/>
        <a:p>
          <a:endParaRPr lang="en-GB"/>
        </a:p>
      </dgm:t>
    </dgm:pt>
    <dgm:pt modelId="{F3B280BA-261E-D340-BC7A-50E64B4F56D6}">
      <dgm:prSet/>
      <dgm:spPr/>
      <dgm:t>
        <a:bodyPr/>
        <a:lstStyle/>
        <a:p>
          <a:pPr algn="l"/>
          <a:r>
            <a:rPr lang="en-GB" dirty="0" err="1"/>
            <a:t>Één</a:t>
          </a:r>
          <a:r>
            <a:rPr lang="en-GB" dirty="0"/>
            <a:t> </a:t>
          </a:r>
          <a:r>
            <a:rPr lang="en-GB" dirty="0" err="1"/>
            <a:t>toestandsdiagram</a:t>
          </a:r>
          <a:r>
            <a:rPr lang="en-GB" dirty="0"/>
            <a:t> per </a:t>
          </a:r>
          <a:r>
            <a:rPr lang="en-GB" dirty="0" err="1"/>
            <a:t>klasse</a:t>
          </a:r>
          <a:r>
            <a:rPr lang="en-GB" dirty="0"/>
            <a:t>.</a:t>
          </a:r>
          <a:endParaRPr lang="en-BE" dirty="0"/>
        </a:p>
      </dgm:t>
    </dgm:pt>
    <dgm:pt modelId="{D66E54C1-CDF5-BA4D-81B9-FA60FA8427A2}" type="parTrans" cxnId="{0B904487-5A31-F445-8D1B-65299CD0AF51}">
      <dgm:prSet/>
      <dgm:spPr/>
      <dgm:t>
        <a:bodyPr/>
        <a:lstStyle/>
        <a:p>
          <a:endParaRPr lang="en-GB"/>
        </a:p>
      </dgm:t>
    </dgm:pt>
    <dgm:pt modelId="{D8469B9D-4308-3F42-8D94-679B45E8120F}" type="sibTrans" cxnId="{0B904487-5A31-F445-8D1B-65299CD0AF51}">
      <dgm:prSet/>
      <dgm:spPr/>
      <dgm:t>
        <a:bodyPr/>
        <a:lstStyle/>
        <a:p>
          <a:endParaRPr lang="en-GB"/>
        </a:p>
      </dgm:t>
    </dgm:pt>
    <dgm:pt modelId="{C342EBDE-676D-A34C-A206-20421737ED31}">
      <dgm:prSet/>
      <dgm:spPr/>
      <dgm:t>
        <a:bodyPr/>
        <a:lstStyle/>
        <a:p>
          <a:pPr algn="l"/>
          <a:r>
            <a:rPr lang="en-GB" dirty="0" err="1"/>
            <a:t>Komt</a:t>
          </a:r>
          <a:r>
            <a:rPr lang="en-GB" dirty="0"/>
            <a:t> </a:t>
          </a:r>
          <a:r>
            <a:rPr lang="en-GB" dirty="0" err="1"/>
            <a:t>uit</a:t>
          </a:r>
          <a:r>
            <a:rPr lang="en-GB" dirty="0"/>
            <a:t> real-time </a:t>
          </a:r>
          <a:r>
            <a:rPr lang="en-GB" dirty="0" err="1"/>
            <a:t>systemen</a:t>
          </a:r>
          <a:r>
            <a:rPr lang="en-GB" dirty="0"/>
            <a:t>, </a:t>
          </a:r>
          <a:r>
            <a:rPr lang="en-GB" dirty="0" err="1"/>
            <a:t>ook</a:t>
          </a:r>
          <a:r>
            <a:rPr lang="en-GB" dirty="0"/>
            <a:t> </a:t>
          </a:r>
          <a:r>
            <a:rPr lang="en-GB" dirty="0" err="1"/>
            <a:t>handig</a:t>
          </a:r>
          <a:r>
            <a:rPr lang="en-GB" dirty="0"/>
            <a:t> in </a:t>
          </a:r>
          <a:r>
            <a:rPr lang="en-GB" dirty="0" err="1"/>
            <a:t>administratieve</a:t>
          </a:r>
          <a:r>
            <a:rPr lang="en-GB" dirty="0"/>
            <a:t> </a:t>
          </a:r>
          <a:r>
            <a:rPr lang="en-GB" dirty="0" err="1"/>
            <a:t>toepassingen</a:t>
          </a:r>
          <a:r>
            <a:rPr lang="en-GB" dirty="0"/>
            <a:t>.</a:t>
          </a:r>
          <a:endParaRPr lang="en-BE" dirty="0"/>
        </a:p>
      </dgm:t>
    </dgm:pt>
    <dgm:pt modelId="{A3AEE04D-6D33-0648-8827-893B1BCF0A09}" type="parTrans" cxnId="{AE7DF971-6F81-4240-BD33-EE2FB4E43ACA}">
      <dgm:prSet/>
      <dgm:spPr/>
      <dgm:t>
        <a:bodyPr/>
        <a:lstStyle/>
        <a:p>
          <a:endParaRPr lang="en-GB"/>
        </a:p>
      </dgm:t>
    </dgm:pt>
    <dgm:pt modelId="{495B2EDF-FB12-824C-B938-290FF2DBD7B3}" type="sibTrans" cxnId="{AE7DF971-6F81-4240-BD33-EE2FB4E43ACA}">
      <dgm:prSet/>
      <dgm:spPr/>
      <dgm:t>
        <a:bodyPr/>
        <a:lstStyle/>
        <a:p>
          <a:endParaRPr lang="en-GB"/>
        </a:p>
      </dgm:t>
    </dgm:pt>
    <dgm:pt modelId="{8DBDA722-746F-294A-BDA9-B26BADDC18AE}">
      <dgm:prSet/>
      <dgm:spPr/>
      <dgm:t>
        <a:bodyPr/>
        <a:lstStyle/>
        <a:p>
          <a:pPr algn="l">
            <a:buNone/>
          </a:pPr>
          <a:r>
            <a:rPr lang="en-GB" dirty="0" err="1"/>
            <a:t>Toestandsdiagram</a:t>
          </a:r>
          <a:endParaRPr lang="en-BE" dirty="0"/>
        </a:p>
      </dgm:t>
    </dgm:pt>
    <dgm:pt modelId="{AECE8400-80DB-F04F-B79D-DC1BF0B17B32}" type="parTrans" cxnId="{47B721BE-8E90-104E-B845-1F7CF685B82B}">
      <dgm:prSet/>
      <dgm:spPr/>
      <dgm:t>
        <a:bodyPr/>
        <a:lstStyle/>
        <a:p>
          <a:endParaRPr lang="en-GB"/>
        </a:p>
      </dgm:t>
    </dgm:pt>
    <dgm:pt modelId="{AD622EA5-9FDC-4647-8372-5756A993B30A}" type="sibTrans" cxnId="{47B721BE-8E90-104E-B845-1F7CF685B82B}">
      <dgm:prSet/>
      <dgm:spPr/>
      <dgm:t>
        <a:bodyPr/>
        <a:lstStyle/>
        <a:p>
          <a:endParaRPr lang="en-GB"/>
        </a:p>
      </dgm:t>
    </dgm:pt>
    <dgm:pt modelId="{2CFC8D83-03BE-9645-B0C6-2C2CAF6F6DBA}" type="pres">
      <dgm:prSet presAssocID="{3C14A26F-8C15-124A-9A39-B4E986D26E40}" presName="linear" presStyleCnt="0">
        <dgm:presLayoutVars>
          <dgm:animLvl val="lvl"/>
          <dgm:resizeHandles val="exact"/>
        </dgm:presLayoutVars>
      </dgm:prSet>
      <dgm:spPr/>
    </dgm:pt>
    <dgm:pt modelId="{E1A20977-BC75-9F45-8D57-645035DD768C}" type="pres">
      <dgm:prSet presAssocID="{DF7C5ADA-3D9E-D64D-B1B1-5425B36903A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BF433E-4697-534B-99D1-29B674969ABA}" type="pres">
      <dgm:prSet presAssocID="{DF7C5ADA-3D9E-D64D-B1B1-5425B36903AB}" presName="childText" presStyleLbl="revTx" presStyleIdx="0" presStyleCnt="1" custLinFactNeighborX="1271" custLinFactNeighborY="3704">
        <dgm:presLayoutVars>
          <dgm:bulletEnabled val="1"/>
        </dgm:presLayoutVars>
      </dgm:prSet>
      <dgm:spPr/>
    </dgm:pt>
  </dgm:ptLst>
  <dgm:cxnLst>
    <dgm:cxn modelId="{38302B1F-82CC-F942-A757-2AB2E0A30C99}" type="presOf" srcId="{9B5595CF-A63B-AF41-9667-CCC3E3AED924}" destId="{8DBF433E-4697-534B-99D1-29B674969ABA}" srcOrd="0" destOrd="0" presId="urn:microsoft.com/office/officeart/2005/8/layout/vList2"/>
    <dgm:cxn modelId="{61298745-3087-5946-90F9-6BB4B2AA964C}" srcId="{DF7C5ADA-3D9E-D64D-B1B1-5425B36903AB}" destId="{DFF853CE-4A57-544C-A11C-3466F29F8C9E}" srcOrd="2" destOrd="0" parTransId="{35067C8E-D289-E341-85D6-F0ADD5844559}" sibTransId="{610094EA-474E-EB44-8E8C-45BC2ECE004F}"/>
    <dgm:cxn modelId="{1302C150-457E-2D4B-ABAB-11D2244A7763}" srcId="{3C14A26F-8C15-124A-9A39-B4E986D26E40}" destId="{DF7C5ADA-3D9E-D64D-B1B1-5425B36903AB}" srcOrd="0" destOrd="0" parTransId="{633C52F3-4D1A-C94B-9C85-A707AB5B1B76}" sibTransId="{C529BE24-73B0-D845-8AE0-4943D01CCE8D}"/>
    <dgm:cxn modelId="{51BD8763-A71C-B94E-AC14-992A3E8C3526}" type="presOf" srcId="{DFF853CE-4A57-544C-A11C-3466F29F8C9E}" destId="{8DBF433E-4697-534B-99D1-29B674969ABA}" srcOrd="0" destOrd="2" presId="urn:microsoft.com/office/officeart/2005/8/layout/vList2"/>
    <dgm:cxn modelId="{AE7DF971-6F81-4240-BD33-EE2FB4E43ACA}" srcId="{DF7C5ADA-3D9E-D64D-B1B1-5425B36903AB}" destId="{C342EBDE-676D-A34C-A206-20421737ED31}" srcOrd="4" destOrd="0" parTransId="{A3AEE04D-6D33-0648-8827-893B1BCF0A09}" sibTransId="{495B2EDF-FB12-824C-B938-290FF2DBD7B3}"/>
    <dgm:cxn modelId="{0B904487-5A31-F445-8D1B-65299CD0AF51}" srcId="{DF7C5ADA-3D9E-D64D-B1B1-5425B36903AB}" destId="{F3B280BA-261E-D340-BC7A-50E64B4F56D6}" srcOrd="3" destOrd="0" parTransId="{D66E54C1-CDF5-BA4D-81B9-FA60FA8427A2}" sibTransId="{D8469B9D-4308-3F42-8D94-679B45E8120F}"/>
    <dgm:cxn modelId="{93A58694-911A-954B-B791-EE774E805746}" type="presOf" srcId="{C342EBDE-676D-A34C-A206-20421737ED31}" destId="{8DBF433E-4697-534B-99D1-29B674969ABA}" srcOrd="0" destOrd="4" presId="urn:microsoft.com/office/officeart/2005/8/layout/vList2"/>
    <dgm:cxn modelId="{258BC894-9468-254D-9126-29E80FC24840}" srcId="{DF7C5ADA-3D9E-D64D-B1B1-5425B36903AB}" destId="{9B5595CF-A63B-AF41-9667-CCC3E3AED924}" srcOrd="0" destOrd="0" parTransId="{263C5504-3456-7743-940B-2A645D21F560}" sibTransId="{C6A97B1C-7031-1745-BC97-7A44C2A640CE}"/>
    <dgm:cxn modelId="{ACF06DAD-E5D9-314C-A108-3BA976133CF3}" type="presOf" srcId="{3C14A26F-8C15-124A-9A39-B4E986D26E40}" destId="{2CFC8D83-03BE-9645-B0C6-2C2CAF6F6DBA}" srcOrd="0" destOrd="0" presId="urn:microsoft.com/office/officeart/2005/8/layout/vList2"/>
    <dgm:cxn modelId="{DC2C5DB9-8459-CB48-AE31-3A82DE2B58B4}" type="presOf" srcId="{DF7C5ADA-3D9E-D64D-B1B1-5425B36903AB}" destId="{E1A20977-BC75-9F45-8D57-645035DD768C}" srcOrd="0" destOrd="0" presId="urn:microsoft.com/office/officeart/2005/8/layout/vList2"/>
    <dgm:cxn modelId="{47B721BE-8E90-104E-B845-1F7CF685B82B}" srcId="{DF7C5ADA-3D9E-D64D-B1B1-5425B36903AB}" destId="{8DBDA722-746F-294A-BDA9-B26BADDC18AE}" srcOrd="1" destOrd="0" parTransId="{AECE8400-80DB-F04F-B79D-DC1BF0B17B32}" sibTransId="{AD622EA5-9FDC-4647-8372-5756A993B30A}"/>
    <dgm:cxn modelId="{7AA6FAC1-2002-4D4A-8037-D9070CB14F65}" type="presOf" srcId="{8DBDA722-746F-294A-BDA9-B26BADDC18AE}" destId="{8DBF433E-4697-534B-99D1-29B674969ABA}" srcOrd="0" destOrd="1" presId="urn:microsoft.com/office/officeart/2005/8/layout/vList2"/>
    <dgm:cxn modelId="{2CFDB5CB-47DB-4740-91B4-E240A043E281}" type="presOf" srcId="{F3B280BA-261E-D340-BC7A-50E64B4F56D6}" destId="{8DBF433E-4697-534B-99D1-29B674969ABA}" srcOrd="0" destOrd="3" presId="urn:microsoft.com/office/officeart/2005/8/layout/vList2"/>
    <dgm:cxn modelId="{946B26FA-D26E-E243-9316-2E5E44D8C3B4}" type="presParOf" srcId="{2CFC8D83-03BE-9645-B0C6-2C2CAF6F6DBA}" destId="{E1A20977-BC75-9F45-8D57-645035DD768C}" srcOrd="0" destOrd="0" presId="urn:microsoft.com/office/officeart/2005/8/layout/vList2"/>
    <dgm:cxn modelId="{FFF66253-4C12-8046-B629-AFFD2AB717F4}" type="presParOf" srcId="{2CFC8D83-03BE-9645-B0C6-2C2CAF6F6DBA}" destId="{8DBF433E-4697-534B-99D1-29B674969AB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9A108-EA3D-CB4C-848F-AB51D9FEE047}">
      <dsp:nvSpPr>
        <dsp:cNvPr id="0" name=""/>
        <dsp:cNvSpPr/>
      </dsp:nvSpPr>
      <dsp:spPr>
        <a:xfrm>
          <a:off x="0" y="15337"/>
          <a:ext cx="11089232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4000" kern="1200" dirty="0"/>
            <a:t>Toestand</a:t>
          </a:r>
        </a:p>
      </dsp:txBody>
      <dsp:txXfrm>
        <a:off x="48433" y="63770"/>
        <a:ext cx="10992366" cy="895294"/>
      </dsp:txXfrm>
    </dsp:sp>
    <dsp:sp modelId="{B7731124-19A2-6C48-8F5E-D688C64F5973}">
      <dsp:nvSpPr>
        <dsp:cNvPr id="0" name=""/>
        <dsp:cNvSpPr/>
      </dsp:nvSpPr>
      <dsp:spPr>
        <a:xfrm>
          <a:off x="0" y="1007497"/>
          <a:ext cx="11089232" cy="3730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83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 dirty="0" err="1"/>
            <a:t>Stabiele</a:t>
          </a:r>
          <a:r>
            <a:rPr lang="en-GB" sz="4000" kern="1200" dirty="0"/>
            <a:t> </a:t>
          </a:r>
          <a:r>
            <a:rPr lang="en-GB" sz="4000" kern="1200" dirty="0" err="1"/>
            <a:t>staat</a:t>
          </a:r>
          <a:r>
            <a:rPr lang="en-GB" sz="4000" kern="1200" dirty="0"/>
            <a:t> </a:t>
          </a:r>
          <a:r>
            <a:rPr lang="en-GB" sz="4000" kern="1200" dirty="0" err="1"/>
            <a:t>waarin</a:t>
          </a:r>
          <a:r>
            <a:rPr lang="en-GB" sz="4000" kern="1200" dirty="0"/>
            <a:t> </a:t>
          </a:r>
          <a:r>
            <a:rPr lang="en-GB" sz="4000" kern="1200" dirty="0" err="1"/>
            <a:t>een</a:t>
          </a:r>
          <a:r>
            <a:rPr lang="en-GB" sz="4000" kern="1200" dirty="0"/>
            <a:t> object </a:t>
          </a:r>
          <a:r>
            <a:rPr lang="en-GB" sz="4000" kern="1200" dirty="0" err="1"/>
            <a:t>zich</a:t>
          </a:r>
          <a:r>
            <a:rPr lang="en-GB" sz="4000" kern="1200" dirty="0"/>
            <a:t> </a:t>
          </a:r>
          <a:r>
            <a:rPr lang="en-GB" sz="4000" kern="1200" dirty="0" err="1"/>
            <a:t>gedurende</a:t>
          </a:r>
          <a:r>
            <a:rPr lang="en-GB" sz="4000" kern="1200" dirty="0"/>
            <a:t> </a:t>
          </a:r>
          <a:r>
            <a:rPr lang="en-GB" sz="4000" kern="1200" dirty="0" err="1"/>
            <a:t>enige</a:t>
          </a:r>
          <a:r>
            <a:rPr lang="en-GB" sz="4000" kern="1200" dirty="0"/>
            <a:t> </a:t>
          </a:r>
          <a:r>
            <a:rPr lang="en-GB" sz="4000" kern="1200" dirty="0" err="1"/>
            <a:t>tijd</a:t>
          </a:r>
          <a:r>
            <a:rPr lang="en-GB" sz="4000" kern="1200" dirty="0"/>
            <a:t> </a:t>
          </a:r>
          <a:r>
            <a:rPr lang="en-GB" sz="4000" kern="1200" dirty="0" err="1"/>
            <a:t>bevindt</a:t>
          </a:r>
          <a:r>
            <a:rPr lang="en-GB" sz="4000" kern="1200" dirty="0"/>
            <a:t>.</a:t>
          </a:r>
          <a:endParaRPr lang="en-BE" sz="4000" kern="1200" dirty="0"/>
        </a:p>
        <a:p>
          <a:pPr marL="571500" lvl="2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i="1" kern="1200" dirty="0" err="1"/>
            <a:t>Figuur</a:t>
          </a:r>
          <a:r>
            <a:rPr lang="en-GB" sz="4000" i="1" kern="1200" dirty="0"/>
            <a:t> 12.1</a:t>
          </a:r>
          <a:endParaRPr lang="en-BE" sz="4000" kern="1200" dirty="0"/>
        </a:p>
        <a:p>
          <a:pPr marL="571500" lvl="2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 dirty="0" err="1"/>
            <a:t>Ieder</a:t>
          </a:r>
          <a:r>
            <a:rPr lang="en-GB" sz="4000" kern="1200" dirty="0"/>
            <a:t> object van </a:t>
          </a:r>
          <a:r>
            <a:rPr lang="en-GB" sz="4000" kern="1200" dirty="0" err="1"/>
            <a:t>klasse</a:t>
          </a:r>
          <a:r>
            <a:rPr lang="en-GB" sz="4000" kern="1200" dirty="0"/>
            <a:t> </a:t>
          </a:r>
          <a:r>
            <a:rPr lang="en-GB" sz="4000" kern="1200" dirty="0" err="1"/>
            <a:t>waarbij</a:t>
          </a:r>
          <a:r>
            <a:rPr lang="en-GB" sz="4000" kern="1200" dirty="0"/>
            <a:t> </a:t>
          </a:r>
          <a:r>
            <a:rPr lang="en-GB" sz="4000" kern="1200" dirty="0" err="1"/>
            <a:t>toestandsdiagram</a:t>
          </a:r>
          <a:r>
            <a:rPr lang="en-GB" sz="4000" kern="1200" dirty="0"/>
            <a:t> </a:t>
          </a:r>
          <a:r>
            <a:rPr lang="en-GB" sz="4000" kern="1200" dirty="0" err="1"/>
            <a:t>hoort</a:t>
          </a:r>
          <a:r>
            <a:rPr lang="en-GB" sz="4000" kern="1200" dirty="0"/>
            <a:t> </a:t>
          </a:r>
          <a:r>
            <a:rPr lang="en-GB" sz="4000" kern="1200" dirty="0" err="1"/>
            <a:t>bevindt</a:t>
          </a:r>
          <a:r>
            <a:rPr lang="en-GB" sz="4000" kern="1200" dirty="0"/>
            <a:t> </a:t>
          </a:r>
          <a:r>
            <a:rPr lang="en-GB" sz="4000" kern="1200" dirty="0" err="1"/>
            <a:t>zich</a:t>
          </a:r>
          <a:r>
            <a:rPr lang="en-GB" sz="4000" kern="1200" dirty="0"/>
            <a:t> </a:t>
          </a:r>
          <a:r>
            <a:rPr lang="en-GB" sz="4000" kern="1200" dirty="0" err="1"/>
            <a:t>altijd</a:t>
          </a:r>
          <a:r>
            <a:rPr lang="en-GB" sz="4000" kern="1200" dirty="0"/>
            <a:t> in </a:t>
          </a:r>
          <a:r>
            <a:rPr lang="en-GB" sz="4000" kern="1200" dirty="0" err="1"/>
            <a:t>één</a:t>
          </a:r>
          <a:r>
            <a:rPr lang="en-GB" sz="4000" kern="1200" dirty="0"/>
            <a:t> van de </a:t>
          </a:r>
          <a:r>
            <a:rPr lang="en-GB" sz="4000" kern="1200" dirty="0" err="1"/>
            <a:t>toestanden</a:t>
          </a:r>
          <a:r>
            <a:rPr lang="en-GB" sz="4000" kern="1200" dirty="0"/>
            <a:t>.</a:t>
          </a:r>
          <a:endParaRPr lang="en-BE" sz="4000" kern="1200" dirty="0"/>
        </a:p>
      </dsp:txBody>
      <dsp:txXfrm>
        <a:off x="0" y="1007497"/>
        <a:ext cx="11089232" cy="37301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A3E12-E4EA-C143-9F42-F222A13DF4DA}">
      <dsp:nvSpPr>
        <dsp:cNvPr id="0" name=""/>
        <dsp:cNvSpPr/>
      </dsp:nvSpPr>
      <dsp:spPr>
        <a:xfrm>
          <a:off x="3342587" y="0"/>
          <a:ext cx="4752975" cy="475297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7672D-3326-0841-91A3-5DECFF94C161}">
      <dsp:nvSpPr>
        <dsp:cNvPr id="0" name=""/>
        <dsp:cNvSpPr/>
      </dsp:nvSpPr>
      <dsp:spPr>
        <a:xfrm>
          <a:off x="648078" y="477921"/>
          <a:ext cx="10153115" cy="3530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1. </a:t>
          </a:r>
          <a:r>
            <a:rPr lang="en-GB" sz="3100" kern="1200" dirty="0" err="1"/>
            <a:t>Vind</a:t>
          </a:r>
          <a:r>
            <a:rPr lang="en-GB" sz="3100" kern="1200" dirty="0"/>
            <a:t> de </a:t>
          </a:r>
          <a:r>
            <a:rPr lang="en-GB" sz="3100" kern="1200" dirty="0" err="1"/>
            <a:t>toestanden</a:t>
          </a:r>
          <a:r>
            <a:rPr lang="en-GB" sz="3100" kern="1200" dirty="0"/>
            <a:t> </a:t>
          </a:r>
          <a:r>
            <a:rPr lang="en-GB" sz="3100" kern="1200" dirty="0" err="1"/>
            <a:t>waarin</a:t>
          </a:r>
          <a:r>
            <a:rPr lang="en-GB" sz="3100" kern="1200" dirty="0"/>
            <a:t> </a:t>
          </a:r>
          <a:r>
            <a:rPr lang="en-GB" sz="3100" kern="1200" dirty="0" err="1"/>
            <a:t>een</a:t>
          </a:r>
          <a:r>
            <a:rPr lang="en-GB" sz="3100" kern="1200" dirty="0"/>
            <a:t> object </a:t>
          </a:r>
          <a:r>
            <a:rPr lang="en-GB" sz="3100" kern="1200" dirty="0" err="1"/>
            <a:t>zich</a:t>
          </a:r>
          <a:r>
            <a:rPr lang="en-GB" sz="3100" kern="1200" dirty="0"/>
            <a:t> </a:t>
          </a:r>
          <a:r>
            <a:rPr lang="en-GB" sz="3100" kern="1200" dirty="0" err="1"/>
            <a:t>kan</a:t>
          </a:r>
          <a:r>
            <a:rPr lang="en-GB" sz="3100" kern="1200" dirty="0"/>
            <a:t> </a:t>
          </a:r>
          <a:r>
            <a:rPr lang="en-GB" sz="3100" kern="1200" dirty="0" err="1"/>
            <a:t>bevinden</a:t>
          </a:r>
          <a:endParaRPr lang="en-BE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Uitgangspunt</a:t>
          </a:r>
          <a:r>
            <a:rPr lang="en-GB" sz="2400" kern="1200" dirty="0"/>
            <a:t>: </a:t>
          </a:r>
          <a:r>
            <a:rPr lang="en-GB" sz="2400" kern="1200" dirty="0" err="1"/>
            <a:t>verzameling</a:t>
          </a:r>
          <a:r>
            <a:rPr lang="en-GB" sz="2400" kern="1200" dirty="0"/>
            <a:t> van events (</a:t>
          </a:r>
          <a:r>
            <a:rPr lang="en-GB" sz="2400" kern="1200" dirty="0" err="1"/>
            <a:t>uit</a:t>
          </a:r>
          <a:r>
            <a:rPr lang="en-GB" sz="2400" kern="1200" dirty="0"/>
            <a:t> </a:t>
          </a:r>
          <a:r>
            <a:rPr lang="en-GB" sz="2400" kern="1200" dirty="0" err="1"/>
            <a:t>interactiediagram</a:t>
          </a:r>
          <a:r>
            <a:rPr lang="en-GB" sz="2400" kern="1200" dirty="0"/>
            <a:t>)‏</a:t>
          </a:r>
          <a:endParaRPr lang="en-BE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i="1" kern="1200" dirty="0" err="1"/>
            <a:t>Figuur</a:t>
          </a:r>
          <a:r>
            <a:rPr lang="en-GB" sz="2400" i="1" kern="1200" dirty="0"/>
            <a:t> 12.11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Bij elk event vraag stellen:</a:t>
          </a:r>
          <a:endParaRPr lang="en-BE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Moet het object in </a:t>
          </a:r>
          <a:r>
            <a:rPr lang="en-GB" sz="2400" kern="1200" dirty="0" err="1"/>
            <a:t>bepaalde</a:t>
          </a:r>
          <a:r>
            <a:rPr lang="en-GB" sz="2400" kern="1200" dirty="0"/>
            <a:t> </a:t>
          </a:r>
          <a:r>
            <a:rPr lang="en-GB" sz="2400" kern="1200" dirty="0" err="1"/>
            <a:t>toestand</a:t>
          </a:r>
          <a:r>
            <a:rPr lang="en-GB" sz="2400" kern="1200" dirty="0"/>
            <a:t> </a:t>
          </a:r>
          <a:r>
            <a:rPr lang="en-GB" sz="2400" kern="1200" dirty="0" err="1"/>
            <a:t>zijn</a:t>
          </a:r>
          <a:r>
            <a:rPr lang="en-GB" sz="2400" kern="1200" dirty="0"/>
            <a:t> om de </a:t>
          </a:r>
          <a:r>
            <a:rPr lang="en-GB" sz="2400" kern="1200" dirty="0" err="1"/>
            <a:t>juiste</a:t>
          </a:r>
          <a:r>
            <a:rPr lang="en-GB" sz="2400" kern="1200" dirty="0"/>
            <a:t> service </a:t>
          </a:r>
          <a:r>
            <a:rPr lang="en-GB" sz="2400" kern="1200" dirty="0" err="1"/>
            <a:t>te</a:t>
          </a:r>
          <a:r>
            <a:rPr lang="en-GB" sz="2400" kern="1200" dirty="0"/>
            <a:t> </a:t>
          </a:r>
          <a:r>
            <a:rPr lang="en-GB" sz="2400" kern="1200" dirty="0" err="1"/>
            <a:t>kunnen</a:t>
          </a:r>
          <a:r>
            <a:rPr lang="en-GB" sz="2400" kern="1200" dirty="0"/>
            <a:t> </a:t>
          </a:r>
          <a:r>
            <a:rPr lang="en-GB" sz="2400" kern="1200" dirty="0" err="1"/>
            <a:t>leveren</a:t>
          </a:r>
          <a:r>
            <a:rPr lang="en-GB" sz="2400" kern="1200" dirty="0"/>
            <a:t> of om </a:t>
          </a:r>
          <a:r>
            <a:rPr lang="en-GB" sz="2400" kern="1200" dirty="0" err="1"/>
            <a:t>juist</a:t>
          </a:r>
          <a:r>
            <a:rPr lang="en-GB" sz="2400" kern="1200" dirty="0"/>
            <a:t> om </a:t>
          </a:r>
          <a:r>
            <a:rPr lang="en-GB" sz="2400" kern="1200" dirty="0" err="1"/>
            <a:t>te</a:t>
          </a:r>
          <a:r>
            <a:rPr lang="en-GB" sz="2400" kern="1200" dirty="0"/>
            <a:t> </a:t>
          </a:r>
          <a:r>
            <a:rPr lang="en-GB" sz="2400" kern="1200" dirty="0" err="1"/>
            <a:t>gaan</a:t>
          </a:r>
          <a:r>
            <a:rPr lang="en-GB" sz="2400" kern="1200" dirty="0"/>
            <a:t> met </a:t>
          </a:r>
          <a:r>
            <a:rPr lang="en-GB" sz="2400" kern="1200" dirty="0" err="1"/>
            <a:t>binnenkomende</a:t>
          </a:r>
          <a:r>
            <a:rPr lang="en-GB" sz="2400" kern="1200" dirty="0"/>
            <a:t> </a:t>
          </a:r>
          <a:r>
            <a:rPr lang="en-GB" sz="2400" kern="1200" dirty="0" err="1"/>
            <a:t>informatie</a:t>
          </a:r>
          <a:r>
            <a:rPr lang="en-GB" sz="2400" kern="1200" dirty="0"/>
            <a:t>? </a:t>
          </a:r>
          <a:r>
            <a:rPr lang="en-GB" sz="2400" kern="1200" dirty="0" err="1"/>
            <a:t>Saldo</a:t>
          </a:r>
          <a:r>
            <a:rPr lang="en-GB" sz="2400" kern="1200" dirty="0"/>
            <a:t> </a:t>
          </a:r>
          <a:r>
            <a:rPr lang="en-GB" sz="2400" kern="1200" dirty="0" err="1"/>
            <a:t>bv</a:t>
          </a:r>
          <a:r>
            <a:rPr lang="en-GB" sz="2400" kern="1200" dirty="0"/>
            <a:t>.</a:t>
          </a:r>
          <a:endParaRPr lang="en-BE" sz="2400" kern="1200" dirty="0"/>
        </a:p>
      </dsp:txBody>
      <dsp:txXfrm>
        <a:off x="820433" y="650276"/>
        <a:ext cx="9808405" cy="31859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E085D-67B7-7948-B63C-7B8E0055A445}">
      <dsp:nvSpPr>
        <dsp:cNvPr id="0" name=""/>
        <dsp:cNvSpPr/>
      </dsp:nvSpPr>
      <dsp:spPr>
        <a:xfrm>
          <a:off x="2329171" y="0"/>
          <a:ext cx="5278438" cy="527843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3EB8E-D6DD-F14A-A297-676349E6A39E}">
      <dsp:nvSpPr>
        <dsp:cNvPr id="0" name=""/>
        <dsp:cNvSpPr/>
      </dsp:nvSpPr>
      <dsp:spPr>
        <a:xfrm>
          <a:off x="0" y="531086"/>
          <a:ext cx="9936783" cy="21276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2. </a:t>
          </a:r>
          <a:r>
            <a:rPr lang="en-GB" sz="2400" kern="1200" dirty="0" err="1"/>
            <a:t>Vind</a:t>
          </a:r>
          <a:r>
            <a:rPr lang="en-GB" sz="2400" kern="1200" dirty="0"/>
            <a:t> </a:t>
          </a:r>
          <a:r>
            <a:rPr lang="en-GB" sz="2400" kern="1200" dirty="0" err="1"/>
            <a:t>voor</a:t>
          </a:r>
          <a:r>
            <a:rPr lang="en-GB" sz="2400" kern="1200" dirty="0"/>
            <a:t> </a:t>
          </a:r>
          <a:r>
            <a:rPr lang="en-GB" sz="2400" kern="1200" dirty="0" err="1"/>
            <a:t>iedere</a:t>
          </a:r>
          <a:r>
            <a:rPr lang="en-GB" sz="2400" kern="1200" dirty="0"/>
            <a:t> event de </a:t>
          </a:r>
          <a:r>
            <a:rPr lang="en-GB" sz="2400" kern="1200" dirty="0" err="1"/>
            <a:t>bijbehorende</a:t>
          </a:r>
          <a:r>
            <a:rPr lang="en-GB" sz="2400" kern="1200" dirty="0"/>
            <a:t> </a:t>
          </a:r>
          <a:r>
            <a:rPr lang="en-GB" sz="2400" kern="1200" dirty="0" err="1"/>
            <a:t>transitie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Elk event is </a:t>
          </a:r>
          <a:r>
            <a:rPr lang="en-GB" sz="2400" kern="1200" dirty="0" err="1"/>
            <a:t>aanvraag</a:t>
          </a:r>
          <a:r>
            <a:rPr lang="en-GB" sz="2400" kern="1200" dirty="0"/>
            <a:t> </a:t>
          </a:r>
          <a:r>
            <a:rPr lang="en-GB" sz="2400" kern="1200" dirty="0" err="1"/>
            <a:t>bepaalde</a:t>
          </a:r>
          <a:r>
            <a:rPr lang="en-GB" sz="2400" kern="1200" dirty="0"/>
            <a:t> service.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Kan </a:t>
          </a:r>
          <a:r>
            <a:rPr lang="en-GB" sz="2400" kern="1200" dirty="0" err="1"/>
            <a:t>enkel</a:t>
          </a:r>
          <a:r>
            <a:rPr lang="en-GB" sz="2400" kern="1200" dirty="0"/>
            <a:t> </a:t>
          </a:r>
          <a:r>
            <a:rPr lang="en-GB" sz="2400" kern="1200" dirty="0" err="1"/>
            <a:t>vanuit</a:t>
          </a:r>
          <a:r>
            <a:rPr lang="en-GB" sz="2400" kern="1200" dirty="0"/>
            <a:t> </a:t>
          </a:r>
          <a:r>
            <a:rPr lang="en-GB" sz="2400" kern="1200" dirty="0" err="1"/>
            <a:t>bepaalde</a:t>
          </a:r>
          <a:r>
            <a:rPr lang="en-GB" sz="2400" kern="1200" dirty="0"/>
            <a:t> </a:t>
          </a:r>
          <a:r>
            <a:rPr lang="en-GB" sz="2400" kern="1200" dirty="0" err="1"/>
            <a:t>toestand</a:t>
          </a:r>
          <a:r>
            <a:rPr lang="en-GB" sz="2400" kern="1200" dirty="0"/>
            <a:t> </a:t>
          </a:r>
          <a:r>
            <a:rPr lang="en-GB" sz="2400" kern="1200" dirty="0" err="1"/>
            <a:t>en</a:t>
          </a:r>
          <a:r>
            <a:rPr lang="en-GB" sz="2400" kern="1200" dirty="0"/>
            <a:t> </a:t>
          </a:r>
          <a:r>
            <a:rPr lang="en-GB" sz="2400" kern="1200" dirty="0" err="1"/>
            <a:t>kan</a:t>
          </a:r>
          <a:r>
            <a:rPr lang="en-GB" sz="2400" kern="1200" dirty="0"/>
            <a:t> </a:t>
          </a:r>
          <a:r>
            <a:rPr lang="en-GB" sz="2400" kern="1200" dirty="0" err="1"/>
            <a:t>leiden</a:t>
          </a:r>
          <a:r>
            <a:rPr lang="en-GB" sz="2400" kern="1200" dirty="0"/>
            <a:t> tot </a:t>
          </a:r>
          <a:r>
            <a:rPr lang="en-GB" sz="2400" kern="1200" dirty="0" err="1"/>
            <a:t>nieuwe</a:t>
          </a:r>
          <a:r>
            <a:rPr lang="en-GB" sz="2400" kern="1200" dirty="0"/>
            <a:t> </a:t>
          </a:r>
          <a:r>
            <a:rPr lang="en-GB" sz="2400" kern="1200" dirty="0" err="1"/>
            <a:t>toestand</a:t>
          </a:r>
          <a:r>
            <a:rPr lang="en-GB" sz="2400" kern="1200" dirty="0"/>
            <a:t>.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Vb. </a:t>
          </a:r>
          <a:r>
            <a:rPr lang="en-GB" sz="2400" kern="1200" dirty="0" err="1"/>
            <a:t>stort</a:t>
          </a:r>
          <a:r>
            <a:rPr lang="en-GB" sz="2400" kern="1200" dirty="0"/>
            <a:t>(</a:t>
          </a:r>
          <a:r>
            <a:rPr lang="en-GB" sz="2400" kern="1200" dirty="0" err="1"/>
            <a:t>bedrag</a:t>
          </a:r>
          <a:r>
            <a:rPr lang="en-GB" sz="2400" kern="1200" dirty="0"/>
            <a:t>)‏</a:t>
          </a:r>
          <a:endParaRPr lang="en-BE" sz="2400" kern="1200" dirty="0"/>
        </a:p>
      </dsp:txBody>
      <dsp:txXfrm>
        <a:off x="103862" y="634948"/>
        <a:ext cx="9729059" cy="1919901"/>
      </dsp:txXfrm>
    </dsp:sp>
    <dsp:sp modelId="{37ABBFBD-82DF-454E-9C3C-ED45544F21C5}">
      <dsp:nvSpPr>
        <dsp:cNvPr id="0" name=""/>
        <dsp:cNvSpPr/>
      </dsp:nvSpPr>
      <dsp:spPr>
        <a:xfrm>
          <a:off x="0" y="3423079"/>
          <a:ext cx="9936783" cy="18553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3. </a:t>
          </a:r>
          <a:r>
            <a:rPr lang="en-GB" sz="2400" kern="1200" dirty="0" err="1"/>
            <a:t>Voeg</a:t>
          </a:r>
          <a:r>
            <a:rPr lang="en-GB" sz="2400" kern="1200" dirty="0"/>
            <a:t> </a:t>
          </a:r>
          <a:r>
            <a:rPr lang="en-GB" sz="2400" kern="1200" dirty="0" err="1"/>
            <a:t>eventueel</a:t>
          </a:r>
          <a:r>
            <a:rPr lang="en-GB" sz="2400" kern="1200" dirty="0"/>
            <a:t> begin- </a:t>
          </a:r>
          <a:r>
            <a:rPr lang="en-GB" sz="2400" kern="1200" dirty="0" err="1"/>
            <a:t>en</a:t>
          </a:r>
          <a:r>
            <a:rPr lang="en-GB" sz="2400" kern="1200" dirty="0"/>
            <a:t> </a:t>
          </a:r>
          <a:r>
            <a:rPr lang="en-GB" sz="2400" kern="1200" dirty="0" err="1"/>
            <a:t>eindtoestand</a:t>
          </a:r>
          <a:r>
            <a:rPr lang="en-GB" sz="2400" kern="1200" dirty="0"/>
            <a:t> toe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Na </a:t>
          </a:r>
          <a:r>
            <a:rPr lang="en-GB" sz="2400" kern="1200" dirty="0" err="1"/>
            <a:t>instantiatie</a:t>
          </a:r>
          <a:r>
            <a:rPr lang="en-GB" sz="2400" kern="1200" dirty="0"/>
            <a:t> van object: </a:t>
          </a:r>
          <a:r>
            <a:rPr lang="en-GB" sz="2400" kern="1200" dirty="0" err="1"/>
            <a:t>begintoestand</a:t>
          </a:r>
          <a:r>
            <a:rPr lang="en-GB" sz="2400" kern="1200" dirty="0"/>
            <a:t>?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Verschillende</a:t>
          </a:r>
          <a:r>
            <a:rPr lang="en-GB" sz="2400" kern="1200" dirty="0"/>
            <a:t> </a:t>
          </a:r>
          <a:r>
            <a:rPr lang="en-GB" sz="2400" kern="1200" dirty="0" err="1"/>
            <a:t>eindtoestanden</a:t>
          </a:r>
          <a:r>
            <a:rPr lang="en-GB" sz="2400" kern="1200" dirty="0"/>
            <a:t> </a:t>
          </a:r>
          <a:r>
            <a:rPr lang="en-GB" sz="2400" kern="1200" dirty="0" err="1"/>
            <a:t>mogelijk</a:t>
          </a:r>
          <a:r>
            <a:rPr lang="en-GB" sz="2400" kern="1200" dirty="0"/>
            <a:t>?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Vb. open, </a:t>
          </a:r>
          <a:r>
            <a:rPr lang="en-GB" sz="2400" kern="1200" dirty="0" err="1"/>
            <a:t>opheffen</a:t>
          </a:r>
          <a:endParaRPr lang="en-BE" sz="2400" kern="1200" dirty="0"/>
        </a:p>
      </dsp:txBody>
      <dsp:txXfrm>
        <a:off x="90571" y="3513650"/>
        <a:ext cx="9755641" cy="16742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A0A4A-119B-8148-B7E8-25C718838A96}">
      <dsp:nvSpPr>
        <dsp:cNvPr id="0" name=""/>
        <dsp:cNvSpPr/>
      </dsp:nvSpPr>
      <dsp:spPr>
        <a:xfrm>
          <a:off x="2520230" y="0"/>
          <a:ext cx="5112345" cy="511234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DCFC9-3F0A-0A4A-873C-CD6952361F0E}">
      <dsp:nvSpPr>
        <dsp:cNvPr id="0" name=""/>
        <dsp:cNvSpPr/>
      </dsp:nvSpPr>
      <dsp:spPr>
        <a:xfrm>
          <a:off x="3" y="349154"/>
          <a:ext cx="10152802" cy="1016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4. </a:t>
          </a:r>
          <a:r>
            <a:rPr lang="en-GB" sz="2400" kern="1200" dirty="0" err="1"/>
            <a:t>Voeg</a:t>
          </a:r>
          <a:r>
            <a:rPr lang="en-GB" sz="2400" kern="1200" dirty="0"/>
            <a:t> </a:t>
          </a:r>
          <a:r>
            <a:rPr lang="en-GB" sz="2400" kern="1200" dirty="0" err="1"/>
            <a:t>acties</a:t>
          </a:r>
          <a:r>
            <a:rPr lang="en-GB" sz="2400" kern="1200" dirty="0"/>
            <a:t> toe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400" kern="1200" dirty="0" err="1"/>
            <a:t>Actie</a:t>
          </a:r>
          <a:r>
            <a:rPr lang="en-GB" sz="2400" kern="1200" dirty="0"/>
            <a:t> is </a:t>
          </a:r>
          <a:r>
            <a:rPr lang="en-GB" sz="2400" kern="1200" dirty="0" err="1"/>
            <a:t>neveneffect</a:t>
          </a:r>
          <a:r>
            <a:rPr lang="en-GB" sz="2400" kern="1200" dirty="0"/>
            <a:t> van </a:t>
          </a:r>
          <a:r>
            <a:rPr lang="en-GB" sz="2400" kern="1200" dirty="0" err="1"/>
            <a:t>transitie</a:t>
          </a:r>
          <a:r>
            <a:rPr lang="en-GB" sz="2400" kern="1200" dirty="0"/>
            <a:t> (Vb. </a:t>
          </a:r>
          <a:r>
            <a:rPr lang="en-GB" sz="2400" kern="1200" dirty="0" err="1"/>
            <a:t>opheffen</a:t>
          </a:r>
          <a:r>
            <a:rPr lang="en-GB" sz="2400" kern="1200" dirty="0"/>
            <a:t> -&gt; </a:t>
          </a:r>
          <a:r>
            <a:rPr lang="en-GB" sz="2400" kern="1200" dirty="0" err="1"/>
            <a:t>uitbetalen</a:t>
          </a:r>
          <a:r>
            <a:rPr lang="en-GB" sz="2400" kern="1200" dirty="0"/>
            <a:t>)</a:t>
          </a:r>
          <a:endParaRPr lang="en-BE" sz="2400" kern="1200" dirty="0"/>
        </a:p>
      </dsp:txBody>
      <dsp:txXfrm>
        <a:off x="49602" y="398753"/>
        <a:ext cx="10053604" cy="916843"/>
      </dsp:txXfrm>
    </dsp:sp>
    <dsp:sp modelId="{E1FA37FE-C95D-6240-B9B6-218DABFB58F7}">
      <dsp:nvSpPr>
        <dsp:cNvPr id="0" name=""/>
        <dsp:cNvSpPr/>
      </dsp:nvSpPr>
      <dsp:spPr>
        <a:xfrm>
          <a:off x="3" y="1617941"/>
          <a:ext cx="10152802" cy="9386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5. </a:t>
          </a:r>
          <a:r>
            <a:rPr lang="en-GB" sz="2400" kern="1200" dirty="0" err="1"/>
            <a:t>Voeg</a:t>
          </a:r>
          <a:r>
            <a:rPr lang="en-GB" sz="2400" kern="1200" dirty="0"/>
            <a:t> </a:t>
          </a:r>
          <a:r>
            <a:rPr lang="en-GB" sz="2400" kern="1200" dirty="0" err="1"/>
            <a:t>activiteiten</a:t>
          </a:r>
          <a:r>
            <a:rPr lang="en-GB" sz="2400" kern="1200" dirty="0"/>
            <a:t> toe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400" kern="1200" dirty="0"/>
            <a:t>do </a:t>
          </a:r>
          <a:r>
            <a:rPr lang="en-GB" sz="2400" kern="1200" dirty="0" err="1"/>
            <a:t>activiteiten</a:t>
          </a:r>
          <a:endParaRPr lang="en-BE" sz="2400" kern="1200" dirty="0"/>
        </a:p>
      </dsp:txBody>
      <dsp:txXfrm>
        <a:off x="45822" y="1663760"/>
        <a:ext cx="10061164" cy="846966"/>
      </dsp:txXfrm>
    </dsp:sp>
    <dsp:sp modelId="{9ED41895-BD50-D94C-B8C0-EB0A5CB83048}">
      <dsp:nvSpPr>
        <dsp:cNvPr id="0" name=""/>
        <dsp:cNvSpPr/>
      </dsp:nvSpPr>
      <dsp:spPr>
        <a:xfrm>
          <a:off x="3" y="2861003"/>
          <a:ext cx="10152802" cy="9743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6. </a:t>
          </a:r>
          <a:r>
            <a:rPr lang="en-GB" sz="2400" kern="1200" dirty="0" err="1"/>
            <a:t>Voeg</a:t>
          </a:r>
          <a:r>
            <a:rPr lang="en-GB" sz="2400" kern="1200" dirty="0"/>
            <a:t> </a:t>
          </a:r>
          <a:r>
            <a:rPr lang="en-GB" sz="2400" kern="1200" dirty="0" err="1"/>
            <a:t>eventueel</a:t>
          </a:r>
          <a:r>
            <a:rPr lang="en-GB" sz="2400" kern="1200" dirty="0"/>
            <a:t> </a:t>
          </a:r>
          <a:r>
            <a:rPr lang="en-GB" sz="2400" kern="1200" dirty="0" err="1"/>
            <a:t>overige</a:t>
          </a:r>
          <a:r>
            <a:rPr lang="en-GB" sz="2400" kern="1200" dirty="0"/>
            <a:t> </a:t>
          </a:r>
          <a:r>
            <a:rPr lang="en-GB" sz="2400" kern="1200" dirty="0" err="1"/>
            <a:t>informatie</a:t>
          </a:r>
          <a:r>
            <a:rPr lang="en-GB" sz="2400" kern="1200" dirty="0"/>
            <a:t> toe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400" kern="1200" dirty="0" err="1"/>
            <a:t>Automatische</a:t>
          </a:r>
          <a:r>
            <a:rPr lang="en-GB" sz="2400" kern="1200" dirty="0"/>
            <a:t> </a:t>
          </a:r>
          <a:r>
            <a:rPr lang="en-GB" sz="2400" kern="1200" dirty="0" err="1"/>
            <a:t>transities</a:t>
          </a:r>
          <a:r>
            <a:rPr lang="en-GB" sz="2400" kern="1200" dirty="0"/>
            <a:t>, guards, entry, exit </a:t>
          </a:r>
          <a:r>
            <a:rPr lang="en-GB" sz="2400" kern="1200" dirty="0" err="1"/>
            <a:t>activiteiten</a:t>
          </a:r>
          <a:endParaRPr lang="en-BE" sz="2400" kern="1200" dirty="0"/>
        </a:p>
      </dsp:txBody>
      <dsp:txXfrm>
        <a:off x="47567" y="2908567"/>
        <a:ext cx="10057674" cy="879218"/>
      </dsp:txXfrm>
    </dsp:sp>
    <dsp:sp modelId="{4D22AAA8-1A85-5E43-89EC-8B4104561F52}">
      <dsp:nvSpPr>
        <dsp:cNvPr id="0" name=""/>
        <dsp:cNvSpPr/>
      </dsp:nvSpPr>
      <dsp:spPr>
        <a:xfrm>
          <a:off x="3" y="4027277"/>
          <a:ext cx="10152802" cy="9337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7. </a:t>
          </a:r>
          <a:r>
            <a:rPr lang="en-GB" sz="2400" kern="1200" dirty="0" err="1"/>
            <a:t>Itereer</a:t>
          </a:r>
          <a:r>
            <a:rPr lang="en-GB" sz="2400" kern="1200" dirty="0"/>
            <a:t> over de </a:t>
          </a:r>
          <a:r>
            <a:rPr lang="en-GB" sz="2400" kern="1200" dirty="0" err="1"/>
            <a:t>gedane</a:t>
          </a:r>
          <a:r>
            <a:rPr lang="en-GB" sz="2400" kern="1200" dirty="0"/>
            <a:t> </a:t>
          </a:r>
          <a:r>
            <a:rPr lang="en-GB" sz="2400" kern="1200" dirty="0" err="1"/>
            <a:t>stappen</a:t>
          </a:r>
          <a:endParaRPr lang="en-B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Aanpassen</a:t>
          </a:r>
          <a:r>
            <a:rPr lang="en-GB" sz="2400" kern="1200" dirty="0"/>
            <a:t> van </a:t>
          </a:r>
          <a:r>
            <a:rPr lang="en-GB" sz="2400" kern="1200" dirty="0" err="1"/>
            <a:t>klassediagram</a:t>
          </a:r>
          <a:endParaRPr lang="en-BE" sz="2400" kern="1200" dirty="0"/>
        </a:p>
      </dsp:txBody>
      <dsp:txXfrm>
        <a:off x="45585" y="4072859"/>
        <a:ext cx="10061638" cy="842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5EF0-C0A5-F945-99E2-AF9A31212703}">
      <dsp:nvSpPr>
        <dsp:cNvPr id="0" name=""/>
        <dsp:cNvSpPr/>
      </dsp:nvSpPr>
      <dsp:spPr>
        <a:xfrm>
          <a:off x="0" y="47849"/>
          <a:ext cx="10945216" cy="962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Transitie</a:t>
          </a:r>
          <a:endParaRPr lang="en-BE" sz="4000" kern="1200" dirty="0"/>
        </a:p>
      </dsp:txBody>
      <dsp:txXfrm>
        <a:off x="46977" y="94826"/>
        <a:ext cx="10851262" cy="868370"/>
      </dsp:txXfrm>
    </dsp:sp>
    <dsp:sp modelId="{3BFA831F-2E50-334E-B993-BC2D9B46A72D}">
      <dsp:nvSpPr>
        <dsp:cNvPr id="0" name=""/>
        <dsp:cNvSpPr/>
      </dsp:nvSpPr>
      <dsp:spPr>
        <a:xfrm>
          <a:off x="0" y="1010174"/>
          <a:ext cx="10945216" cy="369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 err="1"/>
            <a:t>Transitie</a:t>
          </a:r>
          <a:r>
            <a:rPr lang="en-GB" sz="2700" kern="1200" dirty="0"/>
            <a:t> is </a:t>
          </a:r>
          <a:r>
            <a:rPr lang="en-GB" sz="2700" kern="1200" dirty="0" err="1"/>
            <a:t>een</a:t>
          </a:r>
          <a:r>
            <a:rPr lang="en-GB" sz="2700" kern="1200" dirty="0"/>
            <a:t> </a:t>
          </a:r>
          <a:r>
            <a:rPr lang="en-GB" sz="2700" kern="1200" dirty="0" err="1"/>
            <a:t>toestandsovergang</a:t>
          </a:r>
          <a:r>
            <a:rPr lang="en-GB" sz="2700" kern="1200" dirty="0"/>
            <a:t>. </a:t>
          </a:r>
          <a:endParaRPr lang="en-B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 err="1"/>
            <a:t>Naar</a:t>
          </a:r>
          <a:r>
            <a:rPr lang="en-GB" sz="2700" kern="1200" dirty="0"/>
            <a:t> </a:t>
          </a:r>
          <a:r>
            <a:rPr lang="en-GB" sz="2700" kern="1200" dirty="0" err="1"/>
            <a:t>andere</a:t>
          </a:r>
          <a:r>
            <a:rPr lang="en-GB" sz="2700" kern="1200" dirty="0"/>
            <a:t> </a:t>
          </a:r>
          <a:r>
            <a:rPr lang="en-GB" sz="2700" kern="1200" dirty="0" err="1"/>
            <a:t>toestand</a:t>
          </a:r>
          <a:r>
            <a:rPr lang="en-GB" sz="2700" kern="1200" dirty="0"/>
            <a:t>, of </a:t>
          </a:r>
          <a:r>
            <a:rPr lang="en-GB" sz="2700" kern="1200" dirty="0" err="1"/>
            <a:t>naar</a:t>
          </a:r>
          <a:r>
            <a:rPr lang="en-GB" sz="2700" kern="1200" dirty="0"/>
            <a:t> </a:t>
          </a:r>
          <a:r>
            <a:rPr lang="en-GB" sz="2700" kern="1200" dirty="0" err="1"/>
            <a:t>zelfde</a:t>
          </a:r>
          <a:r>
            <a:rPr lang="en-GB" sz="2700" kern="1200" dirty="0"/>
            <a:t> </a:t>
          </a:r>
          <a:r>
            <a:rPr lang="en-GB" sz="2700" kern="1200" dirty="0" err="1"/>
            <a:t>toestand</a:t>
          </a:r>
          <a:r>
            <a:rPr lang="en-GB" sz="2700" kern="1200" dirty="0"/>
            <a:t> (</a:t>
          </a:r>
          <a:r>
            <a:rPr lang="en-GB" sz="2700" b="1" kern="1200" dirty="0" err="1"/>
            <a:t>zelftransitie</a:t>
          </a:r>
          <a:r>
            <a:rPr lang="en-GB" sz="2700" kern="1200" dirty="0"/>
            <a:t>).</a:t>
          </a:r>
          <a:endParaRPr lang="en-BE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i="1" kern="1200" dirty="0" err="1"/>
            <a:t>Figuur</a:t>
          </a:r>
          <a:r>
            <a:rPr lang="en-GB" sz="2700" i="1" kern="1200" dirty="0"/>
            <a:t> 12.2.</a:t>
          </a:r>
          <a:endParaRPr lang="en-B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 err="1"/>
            <a:t>Transitie</a:t>
          </a:r>
          <a:r>
            <a:rPr lang="en-GB" sz="2700" kern="1200" dirty="0"/>
            <a:t> </a:t>
          </a:r>
          <a:r>
            <a:rPr lang="en-GB" sz="2700" kern="1200" dirty="0" err="1"/>
            <a:t>wordt</a:t>
          </a:r>
          <a:r>
            <a:rPr lang="en-GB" sz="2700" kern="1200" dirty="0"/>
            <a:t> </a:t>
          </a:r>
          <a:r>
            <a:rPr lang="en-GB" sz="2700" kern="1200" dirty="0" err="1"/>
            <a:t>veroorzaakt</a:t>
          </a:r>
          <a:r>
            <a:rPr lang="en-GB" sz="2700" kern="1200" dirty="0"/>
            <a:t> door event (</a:t>
          </a:r>
          <a:r>
            <a:rPr lang="en-GB" sz="2700" kern="1200" dirty="0" err="1"/>
            <a:t>behalve</a:t>
          </a:r>
          <a:r>
            <a:rPr lang="en-GB" sz="2700" kern="1200" dirty="0"/>
            <a:t> </a:t>
          </a:r>
          <a:r>
            <a:rPr lang="en-GB" sz="2700" kern="1200" dirty="0" err="1"/>
            <a:t>automatische</a:t>
          </a:r>
          <a:r>
            <a:rPr lang="en-GB" sz="2700" kern="1200" dirty="0"/>
            <a:t>).</a:t>
          </a:r>
          <a:r>
            <a:rPr lang="ar-SA" sz="2700" kern="1200" dirty="0"/>
            <a:t>‏</a:t>
          </a:r>
          <a:endParaRPr lang="en-B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/>
            <a:t>Event:</a:t>
          </a:r>
          <a:endParaRPr lang="en-BE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/>
            <a:t> </a:t>
          </a:r>
          <a:r>
            <a:rPr lang="en-GB" sz="2700" kern="1200" dirty="0" err="1"/>
            <a:t>Synchrone</a:t>
          </a:r>
          <a:r>
            <a:rPr lang="en-GB" sz="2700" kern="1200" dirty="0"/>
            <a:t> </a:t>
          </a:r>
          <a:r>
            <a:rPr lang="en-GB" sz="2700" kern="1200" dirty="0" err="1"/>
            <a:t>operatieaanroep</a:t>
          </a:r>
          <a:endParaRPr lang="en-BE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dirty="0"/>
            <a:t> </a:t>
          </a:r>
          <a:r>
            <a:rPr lang="en-GB" sz="2700" kern="1200" dirty="0" err="1"/>
            <a:t>Ontvangen</a:t>
          </a:r>
          <a:r>
            <a:rPr lang="en-GB" sz="2700" kern="1200" dirty="0"/>
            <a:t> </a:t>
          </a:r>
          <a:r>
            <a:rPr lang="en-GB" sz="2700" kern="1200" dirty="0" err="1"/>
            <a:t>asynchroon</a:t>
          </a:r>
          <a:r>
            <a:rPr lang="en-GB" sz="2700" kern="1200" dirty="0"/>
            <a:t> </a:t>
          </a:r>
          <a:r>
            <a:rPr lang="en-GB" sz="2700" kern="1200" dirty="0" err="1"/>
            <a:t>signaal</a:t>
          </a:r>
          <a:endParaRPr lang="en-BE" sz="2700" kern="1200" dirty="0"/>
        </a:p>
        <a:p>
          <a:pPr marL="685800" lvl="3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i="1" kern="1200" dirty="0" err="1"/>
            <a:t>Figuur</a:t>
          </a:r>
          <a:r>
            <a:rPr lang="en-GB" sz="2700" i="1" kern="1200" dirty="0"/>
            <a:t> 12.3</a:t>
          </a:r>
          <a:endParaRPr lang="en-BE" sz="2700" kern="1200" dirty="0"/>
        </a:p>
      </dsp:txBody>
      <dsp:txXfrm>
        <a:off x="0" y="1010174"/>
        <a:ext cx="10945216" cy="3694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1F539-B9C8-F14E-9E3C-71B03E7C1F8D}">
      <dsp:nvSpPr>
        <dsp:cNvPr id="0" name=""/>
        <dsp:cNvSpPr/>
      </dsp:nvSpPr>
      <dsp:spPr>
        <a:xfrm>
          <a:off x="0" y="99239"/>
          <a:ext cx="1094521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Begin- en eindtoestand</a:t>
          </a:r>
          <a:endParaRPr lang="en-BE" sz="3300" kern="1200"/>
        </a:p>
      </dsp:txBody>
      <dsp:txXfrm>
        <a:off x="38638" y="137877"/>
        <a:ext cx="10867940" cy="714229"/>
      </dsp:txXfrm>
    </dsp:sp>
    <dsp:sp modelId="{458E168D-BFBD-4843-BC7A-23A85DD3B37A}">
      <dsp:nvSpPr>
        <dsp:cNvPr id="0" name=""/>
        <dsp:cNvSpPr/>
      </dsp:nvSpPr>
      <dsp:spPr>
        <a:xfrm>
          <a:off x="0" y="890744"/>
          <a:ext cx="10945216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Begintoestand</a:t>
          </a:r>
          <a:r>
            <a:rPr lang="en-GB" sz="2600" kern="1200" dirty="0"/>
            <a:t> = </a:t>
          </a:r>
          <a:r>
            <a:rPr lang="en-GB" sz="2600" kern="1200" dirty="0" err="1"/>
            <a:t>toestand</a:t>
          </a:r>
          <a:r>
            <a:rPr lang="en-GB" sz="2600" kern="1200" dirty="0"/>
            <a:t> </a:t>
          </a:r>
          <a:r>
            <a:rPr lang="en-GB" sz="2600" kern="1200" dirty="0" err="1"/>
            <a:t>waar</a:t>
          </a:r>
          <a:r>
            <a:rPr lang="en-GB" sz="2600" kern="1200" dirty="0"/>
            <a:t> object </a:t>
          </a:r>
          <a:r>
            <a:rPr lang="en-GB" sz="2600" kern="1200" dirty="0" err="1"/>
            <a:t>zich</a:t>
          </a:r>
          <a:r>
            <a:rPr lang="en-GB" sz="2600" kern="1200" dirty="0"/>
            <a:t> </a:t>
          </a:r>
          <a:r>
            <a:rPr lang="en-GB" sz="2600" kern="1200" dirty="0" err="1"/>
            <a:t>bevindt</a:t>
          </a:r>
          <a:r>
            <a:rPr lang="en-GB" sz="2600" kern="1200" dirty="0"/>
            <a:t> </a:t>
          </a:r>
          <a:r>
            <a:rPr lang="en-GB" sz="2600" kern="1200" dirty="0" err="1"/>
            <a:t>als</a:t>
          </a:r>
          <a:r>
            <a:rPr lang="en-GB" sz="2600" kern="1200" dirty="0"/>
            <a:t> het </a:t>
          </a:r>
          <a:r>
            <a:rPr lang="en-GB" sz="2600" kern="1200" dirty="0" err="1"/>
            <a:t>gecreëerd</a:t>
          </a:r>
          <a:r>
            <a:rPr lang="en-GB" sz="2600" kern="1200" dirty="0"/>
            <a:t> </a:t>
          </a:r>
          <a:r>
            <a:rPr lang="en-GB" sz="2600" kern="1200" dirty="0" err="1"/>
            <a:t>wordt</a:t>
          </a:r>
          <a:r>
            <a:rPr lang="en-GB" sz="2600" kern="1200" dirty="0"/>
            <a:t>.</a:t>
          </a:r>
          <a:endParaRPr lang="en-B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Eindtoestand</a:t>
          </a:r>
          <a:r>
            <a:rPr lang="en-GB" sz="2600" kern="1200" dirty="0"/>
            <a:t> = </a:t>
          </a:r>
          <a:r>
            <a:rPr lang="en-GB" sz="2600" kern="1200" dirty="0" err="1"/>
            <a:t>toestand</a:t>
          </a:r>
          <a:r>
            <a:rPr lang="en-GB" sz="2600" kern="1200" dirty="0"/>
            <a:t> </a:t>
          </a:r>
          <a:r>
            <a:rPr lang="en-GB" sz="2600" kern="1200" dirty="0" err="1"/>
            <a:t>waarin</a:t>
          </a:r>
          <a:r>
            <a:rPr lang="en-GB" sz="2600" kern="1200" dirty="0"/>
            <a:t> het object </a:t>
          </a:r>
          <a:r>
            <a:rPr lang="en-GB" sz="2600" kern="1200" dirty="0" err="1"/>
            <a:t>niet</a:t>
          </a:r>
          <a:r>
            <a:rPr lang="en-GB" sz="2600" kern="1200" dirty="0"/>
            <a:t> </a:t>
          </a:r>
          <a:r>
            <a:rPr lang="en-GB" sz="2600" kern="1200" dirty="0" err="1"/>
            <a:t>meer</a:t>
          </a:r>
          <a:r>
            <a:rPr lang="en-GB" sz="2600" kern="1200" dirty="0"/>
            <a:t> ‘</a:t>
          </a:r>
          <a:r>
            <a:rPr lang="en-GB" sz="2600" kern="1200" dirty="0" err="1"/>
            <a:t>bestaat</a:t>
          </a:r>
          <a:r>
            <a:rPr lang="en-GB" sz="2600" kern="1200" dirty="0"/>
            <a:t>’ -&gt; </a:t>
          </a:r>
          <a:r>
            <a:rPr lang="en-GB" sz="2600" kern="1200" dirty="0" err="1"/>
            <a:t>niet</a:t>
          </a:r>
          <a:r>
            <a:rPr lang="en-GB" sz="2600" kern="1200" dirty="0"/>
            <a:t> </a:t>
          </a:r>
          <a:r>
            <a:rPr lang="en-GB" sz="2600" kern="1200" dirty="0" err="1"/>
            <a:t>meer</a:t>
          </a:r>
          <a:r>
            <a:rPr lang="en-GB" sz="2600" kern="1200" dirty="0"/>
            <a:t> van </a:t>
          </a:r>
          <a:r>
            <a:rPr lang="en-GB" sz="2600" kern="1200" dirty="0" err="1"/>
            <a:t>toestand</a:t>
          </a:r>
          <a:r>
            <a:rPr lang="en-GB" sz="2600" kern="1200" dirty="0"/>
            <a:t> </a:t>
          </a:r>
          <a:r>
            <a:rPr lang="en-GB" sz="2600" kern="1200" dirty="0" err="1"/>
            <a:t>kan</a:t>
          </a:r>
          <a:r>
            <a:rPr lang="en-GB" sz="2600" kern="1200" dirty="0"/>
            <a:t> </a:t>
          </a:r>
          <a:r>
            <a:rPr lang="en-GB" sz="2600" kern="1200" dirty="0" err="1"/>
            <a:t>veranderen</a:t>
          </a:r>
          <a:r>
            <a:rPr lang="en-GB" sz="2600" kern="1200" dirty="0"/>
            <a:t>.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 err="1"/>
            <a:t>Figuur</a:t>
          </a:r>
          <a:r>
            <a:rPr lang="en-GB" sz="2600" i="1" kern="1200" dirty="0"/>
            <a:t> 12.4</a:t>
          </a:r>
          <a:endParaRPr lang="en-BE" sz="2600" kern="1200" dirty="0"/>
        </a:p>
      </dsp:txBody>
      <dsp:txXfrm>
        <a:off x="0" y="890744"/>
        <a:ext cx="10945216" cy="1707750"/>
      </dsp:txXfrm>
    </dsp:sp>
    <dsp:sp modelId="{812C922B-DAE1-194B-B066-DC30F43D614F}">
      <dsp:nvSpPr>
        <dsp:cNvPr id="0" name=""/>
        <dsp:cNvSpPr/>
      </dsp:nvSpPr>
      <dsp:spPr>
        <a:xfrm>
          <a:off x="0" y="2598495"/>
          <a:ext cx="10945216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Activiteit</a:t>
          </a:r>
          <a:endParaRPr lang="en-BE" sz="3300" kern="1200"/>
        </a:p>
      </dsp:txBody>
      <dsp:txXfrm>
        <a:off x="38638" y="2637133"/>
        <a:ext cx="10867940" cy="714229"/>
      </dsp:txXfrm>
    </dsp:sp>
    <dsp:sp modelId="{8EA48555-3EAF-F142-9A16-E61A4C18F2E4}">
      <dsp:nvSpPr>
        <dsp:cNvPr id="0" name=""/>
        <dsp:cNvSpPr/>
      </dsp:nvSpPr>
      <dsp:spPr>
        <a:xfrm>
          <a:off x="0" y="3390000"/>
          <a:ext cx="10945216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 err="1"/>
            <a:t>Activiteit</a:t>
          </a:r>
          <a:r>
            <a:rPr lang="en-GB" sz="2600" kern="1200" dirty="0"/>
            <a:t> is </a:t>
          </a:r>
          <a:r>
            <a:rPr lang="en-GB" sz="2600" kern="1200" dirty="0" err="1"/>
            <a:t>een</a:t>
          </a:r>
          <a:r>
            <a:rPr lang="en-GB" sz="2600" kern="1200" dirty="0"/>
            <a:t> </a:t>
          </a:r>
          <a:r>
            <a:rPr lang="en-GB" sz="2600" kern="1200" dirty="0" err="1"/>
            <a:t>operatie</a:t>
          </a:r>
          <a:r>
            <a:rPr lang="en-GB" sz="2600" kern="1200" dirty="0"/>
            <a:t> die </a:t>
          </a:r>
          <a:r>
            <a:rPr lang="en-GB" sz="2600" kern="1200" dirty="0" err="1"/>
            <a:t>uitgevoerd</a:t>
          </a:r>
          <a:r>
            <a:rPr lang="en-GB" sz="2600" kern="1200" dirty="0"/>
            <a:t> </a:t>
          </a:r>
          <a:r>
            <a:rPr lang="en-GB" sz="2600" kern="1200" dirty="0" err="1"/>
            <a:t>wordt</a:t>
          </a:r>
          <a:r>
            <a:rPr lang="en-GB" sz="2600" kern="1200" dirty="0"/>
            <a:t> </a:t>
          </a:r>
          <a:r>
            <a:rPr lang="en-GB" sz="2600" kern="1200" dirty="0" err="1"/>
            <a:t>binnen</a:t>
          </a:r>
          <a:r>
            <a:rPr lang="en-GB" sz="2600" kern="1200" dirty="0"/>
            <a:t> </a:t>
          </a:r>
          <a:r>
            <a:rPr lang="en-GB" sz="2600" kern="1200" dirty="0" err="1"/>
            <a:t>tijd</a:t>
          </a:r>
          <a:r>
            <a:rPr lang="en-GB" sz="2600" kern="1200" dirty="0"/>
            <a:t> </a:t>
          </a:r>
          <a:r>
            <a:rPr lang="en-GB" sz="2600" kern="1200" dirty="0" err="1"/>
            <a:t>dat</a:t>
          </a:r>
          <a:r>
            <a:rPr lang="en-GB" sz="2600" kern="1200" dirty="0"/>
            <a:t> object </a:t>
          </a:r>
          <a:r>
            <a:rPr lang="en-GB" sz="2600" kern="1200" dirty="0" err="1"/>
            <a:t>zich</a:t>
          </a:r>
          <a:r>
            <a:rPr lang="en-GB" sz="2600" kern="1200" dirty="0"/>
            <a:t> in </a:t>
          </a:r>
          <a:r>
            <a:rPr lang="en-GB" sz="2600" kern="1200" dirty="0" err="1"/>
            <a:t>één</a:t>
          </a:r>
          <a:r>
            <a:rPr lang="en-GB" sz="2600" kern="1200" dirty="0"/>
            <a:t> </a:t>
          </a:r>
          <a:r>
            <a:rPr lang="en-GB" sz="2600" kern="1200" dirty="0" err="1"/>
            <a:t>toestand</a:t>
          </a:r>
          <a:r>
            <a:rPr lang="en-GB" sz="2600" kern="1200" dirty="0"/>
            <a:t> </a:t>
          </a:r>
          <a:r>
            <a:rPr lang="en-GB" sz="2600" kern="1200" dirty="0" err="1"/>
            <a:t>bevindt</a:t>
          </a:r>
          <a:r>
            <a:rPr lang="en-GB" sz="2600" kern="1200" dirty="0"/>
            <a:t>.</a:t>
          </a:r>
          <a:endParaRPr lang="en-BE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i="1" kern="1200" dirty="0" err="1"/>
            <a:t>Figuur</a:t>
          </a:r>
          <a:r>
            <a:rPr lang="en-GB" sz="2600" i="1" kern="1200" dirty="0"/>
            <a:t> 12.5</a:t>
          </a:r>
          <a:endParaRPr lang="en-BE" sz="2600" kern="1200" dirty="0"/>
        </a:p>
      </dsp:txBody>
      <dsp:txXfrm>
        <a:off x="0" y="3390000"/>
        <a:ext cx="10945216" cy="12637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3F2AB-DFD6-3C46-8135-4E00C9E289F1}">
      <dsp:nvSpPr>
        <dsp:cNvPr id="0" name=""/>
        <dsp:cNvSpPr/>
      </dsp:nvSpPr>
      <dsp:spPr>
        <a:xfrm>
          <a:off x="0" y="13809"/>
          <a:ext cx="87851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Guard</a:t>
          </a:r>
          <a:endParaRPr lang="en-BE" sz="3000" kern="1200"/>
        </a:p>
      </dsp:txBody>
      <dsp:txXfrm>
        <a:off x="35125" y="48934"/>
        <a:ext cx="8714850" cy="6492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F18C1-FD15-8549-AC57-67E70E073C12}">
      <dsp:nvSpPr>
        <dsp:cNvPr id="0" name=""/>
        <dsp:cNvSpPr/>
      </dsp:nvSpPr>
      <dsp:spPr>
        <a:xfrm>
          <a:off x="0" y="9149"/>
          <a:ext cx="10945216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Guard</a:t>
          </a:r>
          <a:endParaRPr lang="en-BE" sz="3900" kern="1200"/>
        </a:p>
      </dsp:txBody>
      <dsp:txXfrm>
        <a:off x="45663" y="54812"/>
        <a:ext cx="10853890" cy="844089"/>
      </dsp:txXfrm>
    </dsp:sp>
    <dsp:sp modelId="{BC25A094-2F37-5447-9D1D-2150B835F878}">
      <dsp:nvSpPr>
        <dsp:cNvPr id="0" name=""/>
        <dsp:cNvSpPr/>
      </dsp:nvSpPr>
      <dsp:spPr>
        <a:xfrm>
          <a:off x="0" y="944564"/>
          <a:ext cx="10945216" cy="102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 err="1"/>
            <a:t>Voorwaarde</a:t>
          </a:r>
          <a:r>
            <a:rPr lang="en-GB" sz="3000" kern="1200" dirty="0"/>
            <a:t> of </a:t>
          </a:r>
          <a:r>
            <a:rPr lang="en-GB" sz="3000" kern="1200" dirty="0" err="1"/>
            <a:t>transitie</a:t>
          </a:r>
          <a:r>
            <a:rPr lang="en-GB" sz="3000" kern="1200" dirty="0"/>
            <a:t> </a:t>
          </a:r>
          <a:r>
            <a:rPr lang="en-GB" sz="3000" kern="1200" dirty="0" err="1"/>
            <a:t>plaats</a:t>
          </a:r>
          <a:r>
            <a:rPr lang="en-GB" sz="3000" kern="1200" dirty="0"/>
            <a:t> </a:t>
          </a:r>
          <a:r>
            <a:rPr lang="en-GB" sz="3000" kern="1200" dirty="0" err="1"/>
            <a:t>kan</a:t>
          </a:r>
          <a:r>
            <a:rPr lang="en-GB" sz="3000" kern="1200" dirty="0"/>
            <a:t> </a:t>
          </a:r>
          <a:r>
            <a:rPr lang="en-GB" sz="3000" kern="1200" dirty="0" err="1"/>
            <a:t>vinden</a:t>
          </a:r>
          <a:r>
            <a:rPr lang="en-GB" sz="3000" kern="1200" dirty="0"/>
            <a:t>.</a:t>
          </a:r>
          <a:endParaRPr lang="en-BE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i="1" kern="1200" dirty="0" err="1"/>
            <a:t>Figuur</a:t>
          </a:r>
          <a:r>
            <a:rPr lang="en-GB" sz="3000" i="1" kern="1200" dirty="0"/>
            <a:t> 12.6</a:t>
          </a:r>
          <a:endParaRPr lang="en-BE" sz="3000" kern="1200" dirty="0"/>
        </a:p>
      </dsp:txBody>
      <dsp:txXfrm>
        <a:off x="0" y="944564"/>
        <a:ext cx="10945216" cy="1029307"/>
      </dsp:txXfrm>
    </dsp:sp>
    <dsp:sp modelId="{571B8CB3-FED8-8746-92D1-2E195FE1943A}">
      <dsp:nvSpPr>
        <dsp:cNvPr id="0" name=""/>
        <dsp:cNvSpPr/>
      </dsp:nvSpPr>
      <dsp:spPr>
        <a:xfrm>
          <a:off x="0" y="1973871"/>
          <a:ext cx="10945216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Automatische transitie</a:t>
          </a:r>
          <a:endParaRPr lang="en-BE" sz="3900" kern="1200"/>
        </a:p>
      </dsp:txBody>
      <dsp:txXfrm>
        <a:off x="45663" y="2019534"/>
        <a:ext cx="10853890" cy="844089"/>
      </dsp:txXfrm>
    </dsp:sp>
    <dsp:sp modelId="{8795A87F-FF41-F04A-8C9C-FB6E9A3574B3}">
      <dsp:nvSpPr>
        <dsp:cNvPr id="0" name=""/>
        <dsp:cNvSpPr/>
      </dsp:nvSpPr>
      <dsp:spPr>
        <a:xfrm>
          <a:off x="0" y="2909286"/>
          <a:ext cx="10945216" cy="1977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 err="1"/>
            <a:t>Automatische</a:t>
          </a:r>
          <a:r>
            <a:rPr lang="en-GB" sz="3000" kern="1200" dirty="0"/>
            <a:t> </a:t>
          </a:r>
          <a:r>
            <a:rPr lang="en-GB" sz="3000" kern="1200" dirty="0" err="1"/>
            <a:t>transitie</a:t>
          </a:r>
          <a:r>
            <a:rPr lang="en-GB" sz="3000" kern="1200" dirty="0"/>
            <a:t> /</a:t>
          </a:r>
          <a:r>
            <a:rPr lang="en-GB" sz="3000" u="sng" kern="1200" dirty="0"/>
            <a:t>completion</a:t>
          </a:r>
          <a:r>
            <a:rPr lang="en-GB" sz="3000" kern="1200" dirty="0"/>
            <a:t> / </a:t>
          </a:r>
          <a:r>
            <a:rPr lang="en-GB" sz="3000" u="sng" kern="1200" dirty="0" err="1"/>
            <a:t>triggerless</a:t>
          </a:r>
          <a:r>
            <a:rPr lang="en-GB" sz="3000" u="sng" kern="1200" dirty="0"/>
            <a:t> transition</a:t>
          </a:r>
          <a:r>
            <a:rPr lang="en-GB" sz="3000" kern="1200" dirty="0"/>
            <a:t>: </a:t>
          </a:r>
          <a:r>
            <a:rPr lang="en-GB" sz="3000" kern="1200" dirty="0" err="1"/>
            <a:t>wanneer</a:t>
          </a:r>
          <a:r>
            <a:rPr lang="en-GB" sz="3000" kern="1200" dirty="0"/>
            <a:t> </a:t>
          </a:r>
          <a:r>
            <a:rPr lang="en-GB" sz="3000" kern="1200" dirty="0" err="1"/>
            <a:t>activiteit</a:t>
          </a:r>
          <a:r>
            <a:rPr lang="en-GB" sz="3000" kern="1200" dirty="0"/>
            <a:t> in </a:t>
          </a:r>
          <a:r>
            <a:rPr lang="en-GB" sz="3000" kern="1200" dirty="0" err="1"/>
            <a:t>toestand</a:t>
          </a:r>
          <a:r>
            <a:rPr lang="en-GB" sz="3000" kern="1200" dirty="0"/>
            <a:t> is </a:t>
          </a:r>
          <a:r>
            <a:rPr lang="en-GB" sz="3000" kern="1200" dirty="0" err="1"/>
            <a:t>afgerond</a:t>
          </a:r>
          <a:r>
            <a:rPr lang="en-GB" sz="3000" kern="1200" dirty="0"/>
            <a:t>.</a:t>
          </a:r>
          <a:endParaRPr lang="en-BE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/>
            <a:t>Steeds in </a:t>
          </a:r>
          <a:r>
            <a:rPr lang="en-GB" sz="3000" kern="1200" dirty="0" err="1"/>
            <a:t>combinatie</a:t>
          </a:r>
          <a:r>
            <a:rPr lang="en-GB" sz="3000" kern="1200" dirty="0"/>
            <a:t> met guard of </a:t>
          </a:r>
          <a:r>
            <a:rPr lang="en-GB" sz="3000" kern="1200" dirty="0" err="1"/>
            <a:t>activiteit</a:t>
          </a:r>
          <a:r>
            <a:rPr lang="en-GB" sz="3000" kern="1200" dirty="0"/>
            <a:t>.</a:t>
          </a:r>
          <a:endParaRPr lang="en-BE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i="1" kern="1200" dirty="0" err="1"/>
            <a:t>Figuur</a:t>
          </a:r>
          <a:r>
            <a:rPr lang="en-GB" sz="3000" i="1" kern="1200" dirty="0"/>
            <a:t> 12.7</a:t>
          </a:r>
          <a:endParaRPr lang="en-BE" sz="3000" kern="1200" dirty="0"/>
        </a:p>
      </dsp:txBody>
      <dsp:txXfrm>
        <a:off x="0" y="2909286"/>
        <a:ext cx="10945216" cy="1977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C0985-D490-974B-A639-92BA12D093F8}">
      <dsp:nvSpPr>
        <dsp:cNvPr id="0" name=""/>
        <dsp:cNvSpPr/>
      </dsp:nvSpPr>
      <dsp:spPr>
        <a:xfrm>
          <a:off x="0" y="388950"/>
          <a:ext cx="1087320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Actie</a:t>
          </a:r>
          <a:endParaRPr lang="en-BE" sz="4000" kern="1200" dirty="0"/>
        </a:p>
      </dsp:txBody>
      <dsp:txXfrm>
        <a:off x="59399" y="448349"/>
        <a:ext cx="10754410" cy="1098002"/>
      </dsp:txXfrm>
    </dsp:sp>
    <dsp:sp modelId="{A6B46A62-8095-C941-AEFF-3E7D46CF0D75}">
      <dsp:nvSpPr>
        <dsp:cNvPr id="0" name=""/>
        <dsp:cNvSpPr/>
      </dsp:nvSpPr>
      <dsp:spPr>
        <a:xfrm>
          <a:off x="0" y="1605750"/>
          <a:ext cx="10873208" cy="27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224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/>
            <a:t>Atomaire (niet opsplitsbaar) operatie</a:t>
          </a:r>
          <a:endParaRPr lang="en-BE" sz="4000" kern="120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 dirty="0" err="1"/>
            <a:t>Altijd</a:t>
          </a:r>
          <a:r>
            <a:rPr lang="en-GB" sz="4000" kern="1200" dirty="0"/>
            <a:t> </a:t>
          </a:r>
          <a:r>
            <a:rPr lang="en-GB" sz="4000" kern="1200" dirty="0" err="1"/>
            <a:t>neveneffect</a:t>
          </a:r>
          <a:r>
            <a:rPr lang="en-GB" sz="4000" kern="1200" dirty="0"/>
            <a:t> van </a:t>
          </a:r>
          <a:r>
            <a:rPr lang="en-GB" sz="4000" kern="1200" dirty="0" err="1"/>
            <a:t>een</a:t>
          </a:r>
          <a:r>
            <a:rPr lang="en-GB" sz="4000" kern="1200" dirty="0"/>
            <a:t> </a:t>
          </a:r>
          <a:r>
            <a:rPr lang="en-GB" sz="4000" kern="1200" dirty="0" err="1"/>
            <a:t>transitie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/>
            <a:t>Aanpassen attribuut, verzenden boodschap (^)</a:t>
          </a:r>
          <a:r>
            <a:rPr lang="ar-SA" sz="4000" kern="1200"/>
            <a:t>‏</a:t>
          </a:r>
          <a:endParaRPr lang="en-BE" sz="4000" kern="1200"/>
        </a:p>
        <a:p>
          <a:pPr marL="571500" lvl="2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i="1" kern="1200" dirty="0" err="1"/>
            <a:t>Figuur</a:t>
          </a:r>
          <a:r>
            <a:rPr lang="en-GB" sz="4000" i="1" kern="1200" dirty="0"/>
            <a:t> 12.8</a:t>
          </a:r>
          <a:endParaRPr lang="en-BE" sz="4000" kern="1200" dirty="0"/>
        </a:p>
      </dsp:txBody>
      <dsp:txXfrm>
        <a:off x="0" y="1605750"/>
        <a:ext cx="10873208" cy="27582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5772-5D2B-C74D-8AB5-34096E219302}">
      <dsp:nvSpPr>
        <dsp:cNvPr id="0" name=""/>
        <dsp:cNvSpPr/>
      </dsp:nvSpPr>
      <dsp:spPr>
        <a:xfrm>
          <a:off x="0" y="153487"/>
          <a:ext cx="10945216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Exit </a:t>
          </a:r>
          <a:r>
            <a:rPr lang="en-GB" sz="4000" kern="1200" dirty="0" err="1"/>
            <a:t>en</a:t>
          </a:r>
          <a:r>
            <a:rPr lang="en-GB" sz="4000" kern="1200" dirty="0"/>
            <a:t> Entry </a:t>
          </a:r>
          <a:r>
            <a:rPr lang="en-GB" sz="4000" kern="1200" dirty="0" err="1"/>
            <a:t>actie</a:t>
          </a:r>
          <a:endParaRPr lang="en-BE" sz="4000" kern="1200" dirty="0"/>
        </a:p>
      </dsp:txBody>
      <dsp:txXfrm>
        <a:off x="59399" y="212886"/>
        <a:ext cx="10826418" cy="1098002"/>
      </dsp:txXfrm>
    </dsp:sp>
    <dsp:sp modelId="{C1ADEA5D-A193-7C40-86E3-8A723CC9820C}">
      <dsp:nvSpPr>
        <dsp:cNvPr id="0" name=""/>
        <dsp:cNvSpPr/>
      </dsp:nvSpPr>
      <dsp:spPr>
        <a:xfrm>
          <a:off x="0" y="1370287"/>
          <a:ext cx="10945216" cy="32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511" tIns="55880" rIns="312928" bIns="5588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400" kern="1200" dirty="0"/>
            <a:t>Exit </a:t>
          </a:r>
          <a:r>
            <a:rPr lang="en-GB" sz="4000" kern="1200" dirty="0" err="1"/>
            <a:t>actie</a:t>
          </a:r>
          <a:r>
            <a:rPr lang="en-GB" sz="4000" kern="1200" dirty="0"/>
            <a:t> = </a:t>
          </a:r>
          <a:r>
            <a:rPr lang="en-GB" sz="4000" kern="1200" dirty="0" err="1"/>
            <a:t>uitgevoerd</a:t>
          </a:r>
          <a:r>
            <a:rPr lang="en-GB" sz="4000" kern="1200" dirty="0"/>
            <a:t> </a:t>
          </a:r>
          <a:r>
            <a:rPr lang="en-GB" sz="4000" kern="1200" dirty="0" err="1"/>
            <a:t>wanneer</a:t>
          </a:r>
          <a:r>
            <a:rPr lang="en-GB" sz="4000" kern="1200" dirty="0"/>
            <a:t> </a:t>
          </a:r>
          <a:r>
            <a:rPr lang="en-GB" sz="4000" kern="1200" dirty="0" err="1"/>
            <a:t>toestand</a:t>
          </a:r>
          <a:r>
            <a:rPr lang="en-GB" sz="4000" kern="1200" dirty="0"/>
            <a:t> </a:t>
          </a:r>
          <a:r>
            <a:rPr lang="en-GB" sz="4000" kern="1200" dirty="0" err="1"/>
            <a:t>wordt</a:t>
          </a:r>
          <a:r>
            <a:rPr lang="en-GB" sz="4000" kern="1200" dirty="0"/>
            <a:t> </a:t>
          </a:r>
          <a:r>
            <a:rPr lang="en-GB" sz="4000" kern="1200" dirty="0" err="1"/>
            <a:t>verlaten</a:t>
          </a:r>
          <a:r>
            <a:rPr lang="en-GB" sz="4000" kern="1200" dirty="0"/>
            <a:t>.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 dirty="0"/>
            <a:t>Entry </a:t>
          </a:r>
          <a:r>
            <a:rPr lang="en-GB" sz="4000" kern="1200" dirty="0" err="1"/>
            <a:t>actie</a:t>
          </a:r>
          <a:r>
            <a:rPr lang="en-GB" sz="4000" kern="1200" dirty="0"/>
            <a:t> = </a:t>
          </a:r>
          <a:r>
            <a:rPr lang="en-GB" sz="4000" kern="1200" dirty="0" err="1"/>
            <a:t>uitgevoerd</a:t>
          </a:r>
          <a:r>
            <a:rPr lang="en-GB" sz="4000" kern="1200" dirty="0"/>
            <a:t> </a:t>
          </a:r>
          <a:r>
            <a:rPr lang="en-GB" sz="4000" kern="1200" dirty="0" err="1"/>
            <a:t>wanneer</a:t>
          </a:r>
          <a:r>
            <a:rPr lang="en-GB" sz="4000" kern="1200" dirty="0"/>
            <a:t> object in de </a:t>
          </a:r>
          <a:r>
            <a:rPr lang="en-GB" sz="4000" kern="1200" dirty="0" err="1"/>
            <a:t>toestand</a:t>
          </a:r>
          <a:r>
            <a:rPr lang="en-GB" sz="4000" kern="1200" dirty="0"/>
            <a:t> </a:t>
          </a:r>
          <a:r>
            <a:rPr lang="en-GB" sz="4000" kern="1200" dirty="0" err="1"/>
            <a:t>komt</a:t>
          </a:r>
          <a:r>
            <a:rPr lang="en-GB" sz="4000" kern="1200" dirty="0"/>
            <a:t>.</a:t>
          </a:r>
          <a:endParaRPr lang="en-BE" sz="4000" kern="1200" dirty="0"/>
        </a:p>
        <a:p>
          <a:pPr marL="571500" lvl="2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i="1" kern="1200" dirty="0" err="1"/>
            <a:t>Figuur</a:t>
          </a:r>
          <a:r>
            <a:rPr lang="en-GB" sz="4000" i="1" kern="1200" dirty="0"/>
            <a:t> 12.9</a:t>
          </a:r>
          <a:endParaRPr lang="en-BE" sz="4000" kern="1200" dirty="0"/>
        </a:p>
      </dsp:txBody>
      <dsp:txXfrm>
        <a:off x="0" y="1370287"/>
        <a:ext cx="10945216" cy="32292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5853F-78D1-FA4F-B97F-6DAE12FE12A4}">
      <dsp:nvSpPr>
        <dsp:cNvPr id="0" name=""/>
        <dsp:cNvSpPr/>
      </dsp:nvSpPr>
      <dsp:spPr>
        <a:xfrm>
          <a:off x="0" y="1095337"/>
          <a:ext cx="1116124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Subtoestanden</a:t>
          </a:r>
          <a:endParaRPr lang="en-BE" sz="4000" kern="1200" dirty="0"/>
        </a:p>
      </dsp:txBody>
      <dsp:txXfrm>
        <a:off x="59399" y="1154736"/>
        <a:ext cx="11042442" cy="1098002"/>
      </dsp:txXfrm>
    </dsp:sp>
    <dsp:sp modelId="{CD41304A-598D-EF4B-9322-53C6A861CA76}">
      <dsp:nvSpPr>
        <dsp:cNvPr id="0" name=""/>
        <dsp:cNvSpPr/>
      </dsp:nvSpPr>
      <dsp:spPr>
        <a:xfrm>
          <a:off x="0" y="2312137"/>
          <a:ext cx="11161240" cy="134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369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kern="1200" dirty="0" err="1"/>
            <a:t>Toestanden</a:t>
          </a:r>
          <a:r>
            <a:rPr lang="en-GB" sz="4000" kern="1200" dirty="0"/>
            <a:t> </a:t>
          </a:r>
          <a:r>
            <a:rPr lang="en-GB" sz="4000" kern="1200" dirty="0" err="1"/>
            <a:t>mogen</a:t>
          </a:r>
          <a:r>
            <a:rPr lang="en-GB" sz="4000" kern="1200" dirty="0"/>
            <a:t> </a:t>
          </a:r>
          <a:r>
            <a:rPr lang="en-GB" sz="4000" kern="1200" dirty="0" err="1"/>
            <a:t>genest</a:t>
          </a:r>
          <a:r>
            <a:rPr lang="en-GB" sz="4000" kern="1200" dirty="0"/>
            <a:t> </a:t>
          </a:r>
          <a:r>
            <a:rPr lang="en-GB" sz="4000" kern="1200" dirty="0" err="1"/>
            <a:t>worden</a:t>
          </a:r>
          <a:endParaRPr lang="en-BE" sz="4000" kern="1200" dirty="0"/>
        </a:p>
        <a:p>
          <a:pPr marL="571500" lvl="2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4000" i="1" kern="1200" dirty="0" err="1"/>
            <a:t>Figuur</a:t>
          </a:r>
          <a:r>
            <a:rPr lang="en-GB" sz="4000" i="1" kern="1200" dirty="0"/>
            <a:t> 12.10</a:t>
          </a:r>
          <a:endParaRPr lang="en-BE" sz="4000" kern="1200" dirty="0"/>
        </a:p>
      </dsp:txBody>
      <dsp:txXfrm>
        <a:off x="0" y="2312137"/>
        <a:ext cx="11161240" cy="1345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20977-BC75-9F45-8D57-645035DD768C}">
      <dsp:nvSpPr>
        <dsp:cNvPr id="0" name=""/>
        <dsp:cNvSpPr/>
      </dsp:nvSpPr>
      <dsp:spPr>
        <a:xfrm>
          <a:off x="0" y="60090"/>
          <a:ext cx="1072919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 err="1"/>
            <a:t>Samenvatting</a:t>
          </a:r>
          <a:endParaRPr lang="en-BE" sz="4100" kern="1200" dirty="0"/>
        </a:p>
      </dsp:txBody>
      <dsp:txXfrm>
        <a:off x="48005" y="108095"/>
        <a:ext cx="10633182" cy="887374"/>
      </dsp:txXfrm>
    </dsp:sp>
    <dsp:sp modelId="{8DBF433E-4697-534B-99D1-29B674969ABA}">
      <dsp:nvSpPr>
        <dsp:cNvPr id="0" name=""/>
        <dsp:cNvSpPr/>
      </dsp:nvSpPr>
      <dsp:spPr>
        <a:xfrm>
          <a:off x="0" y="1079899"/>
          <a:ext cx="10729192" cy="364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52" tIns="52070" rIns="291592" bIns="52070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3200" kern="1200" dirty="0" err="1">
              <a:solidFill>
                <a:schemeClr val="accent1"/>
              </a:solidFill>
            </a:rPr>
            <a:t>Eventnaam</a:t>
          </a:r>
          <a:r>
            <a:rPr lang="en-GB" sz="3200" kern="1200" dirty="0">
              <a:solidFill>
                <a:schemeClr val="accent1"/>
              </a:solidFill>
            </a:rPr>
            <a:t> (parameters)[guard] / </a:t>
          </a:r>
          <a:r>
            <a:rPr lang="en-GB" sz="3200" kern="1200" dirty="0" err="1">
              <a:solidFill>
                <a:schemeClr val="accent1"/>
              </a:solidFill>
            </a:rPr>
            <a:t>actie</a:t>
          </a:r>
          <a:endParaRPr lang="en-BE" sz="3200" kern="1200" dirty="0">
            <a:solidFill>
              <a:schemeClr val="accent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GB" sz="3200" kern="1200" dirty="0" err="1"/>
            <a:t>Toestandsdiagram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200" kern="1200" dirty="0" err="1"/>
            <a:t>Geeft</a:t>
          </a:r>
          <a:r>
            <a:rPr lang="en-GB" sz="3200" kern="1200" dirty="0"/>
            <a:t> </a:t>
          </a:r>
          <a:r>
            <a:rPr lang="en-GB" sz="3200" kern="1200" dirty="0" err="1"/>
            <a:t>inzicht</a:t>
          </a:r>
          <a:r>
            <a:rPr lang="en-GB" sz="3200" kern="1200" dirty="0"/>
            <a:t> hoe </a:t>
          </a:r>
          <a:r>
            <a:rPr lang="en-GB" sz="3200" kern="1200" dirty="0" err="1"/>
            <a:t>gedrag</a:t>
          </a:r>
          <a:r>
            <a:rPr lang="en-GB" sz="3200" kern="1200" dirty="0"/>
            <a:t> object </a:t>
          </a:r>
          <a:r>
            <a:rPr lang="en-GB" sz="3200" kern="1200" dirty="0" err="1"/>
            <a:t>wijzigt</a:t>
          </a:r>
          <a:r>
            <a:rPr lang="en-GB" sz="3200" kern="1200" dirty="0"/>
            <a:t> in </a:t>
          </a:r>
          <a:r>
            <a:rPr lang="en-GB" sz="3200" kern="1200" dirty="0" err="1"/>
            <a:t>tijd</a:t>
          </a:r>
          <a:r>
            <a:rPr lang="en-GB" sz="3200" kern="1200" dirty="0"/>
            <a:t> </a:t>
          </a:r>
          <a:r>
            <a:rPr lang="en-GB" sz="3200" kern="1200" dirty="0" err="1"/>
            <a:t>gedurende</a:t>
          </a:r>
          <a:r>
            <a:rPr lang="en-GB" sz="3200" kern="1200" dirty="0"/>
            <a:t> </a:t>
          </a:r>
          <a:r>
            <a:rPr lang="en-GB" sz="3200" kern="1200" dirty="0" err="1"/>
            <a:t>zijn</a:t>
          </a:r>
          <a:r>
            <a:rPr lang="en-GB" sz="3200" kern="1200" dirty="0"/>
            <a:t> </a:t>
          </a:r>
          <a:r>
            <a:rPr lang="en-GB" sz="3200" kern="1200" dirty="0" err="1"/>
            <a:t>levensloop</a:t>
          </a:r>
          <a:r>
            <a:rPr lang="en-GB" sz="3200" kern="1200" dirty="0"/>
            <a:t>.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200" kern="1200" dirty="0" err="1"/>
            <a:t>Één</a:t>
          </a:r>
          <a:r>
            <a:rPr lang="en-GB" sz="3200" kern="1200" dirty="0"/>
            <a:t> </a:t>
          </a:r>
          <a:r>
            <a:rPr lang="en-GB" sz="3200" kern="1200" dirty="0" err="1"/>
            <a:t>toestandsdiagram</a:t>
          </a:r>
          <a:r>
            <a:rPr lang="en-GB" sz="3200" kern="1200" dirty="0"/>
            <a:t> per </a:t>
          </a:r>
          <a:r>
            <a:rPr lang="en-GB" sz="3200" kern="1200" dirty="0" err="1"/>
            <a:t>klasse</a:t>
          </a:r>
          <a:r>
            <a:rPr lang="en-GB" sz="3200" kern="1200" dirty="0"/>
            <a:t>.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200" kern="1200" dirty="0" err="1"/>
            <a:t>Komt</a:t>
          </a:r>
          <a:r>
            <a:rPr lang="en-GB" sz="3200" kern="1200" dirty="0"/>
            <a:t> </a:t>
          </a:r>
          <a:r>
            <a:rPr lang="en-GB" sz="3200" kern="1200" dirty="0" err="1"/>
            <a:t>uit</a:t>
          </a:r>
          <a:r>
            <a:rPr lang="en-GB" sz="3200" kern="1200" dirty="0"/>
            <a:t> real-time </a:t>
          </a:r>
          <a:r>
            <a:rPr lang="en-GB" sz="3200" kern="1200" dirty="0" err="1"/>
            <a:t>systemen</a:t>
          </a:r>
          <a:r>
            <a:rPr lang="en-GB" sz="3200" kern="1200" dirty="0"/>
            <a:t>, </a:t>
          </a:r>
          <a:r>
            <a:rPr lang="en-GB" sz="3200" kern="1200" dirty="0" err="1"/>
            <a:t>ook</a:t>
          </a:r>
          <a:r>
            <a:rPr lang="en-GB" sz="3200" kern="1200" dirty="0"/>
            <a:t> </a:t>
          </a:r>
          <a:r>
            <a:rPr lang="en-GB" sz="3200" kern="1200" dirty="0" err="1"/>
            <a:t>handig</a:t>
          </a:r>
          <a:r>
            <a:rPr lang="en-GB" sz="3200" kern="1200" dirty="0"/>
            <a:t> in </a:t>
          </a:r>
          <a:r>
            <a:rPr lang="en-GB" sz="3200" kern="1200" dirty="0" err="1"/>
            <a:t>administratieve</a:t>
          </a:r>
          <a:r>
            <a:rPr lang="en-GB" sz="3200" kern="1200" dirty="0"/>
            <a:t> </a:t>
          </a:r>
          <a:r>
            <a:rPr lang="en-GB" sz="3200" kern="1200" dirty="0" err="1"/>
            <a:t>toepassingen</a:t>
          </a:r>
          <a:r>
            <a:rPr lang="en-GB" sz="3200" kern="1200" dirty="0"/>
            <a:t>.</a:t>
          </a:r>
          <a:endParaRPr lang="en-BE" sz="3200" kern="1200" dirty="0"/>
        </a:p>
      </dsp:txBody>
      <dsp:txXfrm>
        <a:off x="0" y="1079899"/>
        <a:ext cx="10729192" cy="3649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AutoShape 1">
            <a:extLst>
              <a:ext uri="{FF2B5EF4-FFF2-40B4-BE49-F238E27FC236}">
                <a16:creationId xmlns:a16="http://schemas.microsoft.com/office/drawing/2014/main" id="{6CA75381-AB7A-6841-9A79-7C536203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4691" name="AutoShape 2">
            <a:extLst>
              <a:ext uri="{FF2B5EF4-FFF2-40B4-BE49-F238E27FC236}">
                <a16:creationId xmlns:a16="http://schemas.microsoft.com/office/drawing/2014/main" id="{8968A012-3EB1-1C4D-9CF9-42D1C19A3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4692" name="Text Box 3">
            <a:extLst>
              <a:ext uri="{FF2B5EF4-FFF2-40B4-BE49-F238E27FC236}">
                <a16:creationId xmlns:a16="http://schemas.microsoft.com/office/drawing/2014/main" id="{7955FD93-592E-BC4F-ABF9-098B8F4D5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CC41F35-D944-CF49-AD19-E5DAC9A5D67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1431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14694" name="Rectangle 5">
            <a:extLst>
              <a:ext uri="{FF2B5EF4-FFF2-40B4-BE49-F238E27FC236}">
                <a16:creationId xmlns:a16="http://schemas.microsoft.com/office/drawing/2014/main" id="{48C869C8-96B8-DF43-86ED-7642AFCCC3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5800"/>
            <a:ext cx="6089650" cy="342582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F23C612-6090-354C-AD9A-E53F28F365C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4696" name="Text Box 7">
            <a:extLst>
              <a:ext uri="{FF2B5EF4-FFF2-40B4-BE49-F238E27FC236}">
                <a16:creationId xmlns:a16="http://schemas.microsoft.com/office/drawing/2014/main" id="{007F9FC1-835F-3349-8166-BB747C8C7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C5D98CF-D63A-D440-97EF-6996D0FC9C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1431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E94C39D8-6547-D24B-A6BC-D722EEEA21F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8">
            <a:extLst>
              <a:ext uri="{FF2B5EF4-FFF2-40B4-BE49-F238E27FC236}">
                <a16:creationId xmlns:a16="http://schemas.microsoft.com/office/drawing/2014/main" id="{9E3A4A38-C8EC-4546-9550-E279860AA2C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A5D27E92-A176-F84D-88A1-521CB95B8828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0835" name="Text Box 1">
            <a:extLst>
              <a:ext uri="{FF2B5EF4-FFF2-40B4-BE49-F238E27FC236}">
                <a16:creationId xmlns:a16="http://schemas.microsoft.com/office/drawing/2014/main" id="{7D3C65EA-7C2D-FC46-B8EB-1423F1322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016ED4-3E42-7E4B-A999-565B91EAADF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0836" name="Text Box 2">
            <a:extLst>
              <a:ext uri="{FF2B5EF4-FFF2-40B4-BE49-F238E27FC236}">
                <a16:creationId xmlns:a16="http://schemas.microsoft.com/office/drawing/2014/main" id="{FA7BE2AF-6C5D-5641-909F-A4020B68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89244289-003B-C247-A511-C47FAB03AF0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3327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8">
            <a:extLst>
              <a:ext uri="{FF2B5EF4-FFF2-40B4-BE49-F238E27FC236}">
                <a16:creationId xmlns:a16="http://schemas.microsoft.com/office/drawing/2014/main" id="{89D0FAAD-A9E2-054A-A138-55AE57BBDC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F8DA259-6946-9F4F-9C56-06D64E2B7384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3123" name="Text Box 1">
            <a:extLst>
              <a:ext uri="{FF2B5EF4-FFF2-40B4-BE49-F238E27FC236}">
                <a16:creationId xmlns:a16="http://schemas.microsoft.com/office/drawing/2014/main" id="{026BC45F-F593-D54C-A4C5-5CACF03D2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E2F272F-95F0-2C48-A771-CDD1E6460B9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3124" name="Text Box 2">
            <a:extLst>
              <a:ext uri="{FF2B5EF4-FFF2-40B4-BE49-F238E27FC236}">
                <a16:creationId xmlns:a16="http://schemas.microsoft.com/office/drawing/2014/main" id="{02C937EC-1535-664E-B40B-BA94853C0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E89FDBB-390D-3245-A7BC-E87EBE11523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8">
            <a:extLst>
              <a:ext uri="{FF2B5EF4-FFF2-40B4-BE49-F238E27FC236}">
                <a16:creationId xmlns:a16="http://schemas.microsoft.com/office/drawing/2014/main" id="{90CCCDDE-F1CA-D346-A825-4CD046966C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6087C68-265D-AD47-908F-309D60BE613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5171" name="Text Box 1">
            <a:extLst>
              <a:ext uri="{FF2B5EF4-FFF2-40B4-BE49-F238E27FC236}">
                <a16:creationId xmlns:a16="http://schemas.microsoft.com/office/drawing/2014/main" id="{3CBCFB92-63E5-8546-9E85-3D64CD4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4D9D7-C369-764B-BABE-CA8DC485FA7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5172" name="Text Box 2">
            <a:extLst>
              <a:ext uri="{FF2B5EF4-FFF2-40B4-BE49-F238E27FC236}">
                <a16:creationId xmlns:a16="http://schemas.microsoft.com/office/drawing/2014/main" id="{9018B441-D0C9-104B-8E19-3B167522E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29006408-66B4-B54B-BF2A-0609E35E191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8">
            <a:extLst>
              <a:ext uri="{FF2B5EF4-FFF2-40B4-BE49-F238E27FC236}">
                <a16:creationId xmlns:a16="http://schemas.microsoft.com/office/drawing/2014/main" id="{90CCCDDE-F1CA-D346-A825-4CD046966C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6087C68-265D-AD47-908F-309D60BE613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5171" name="Text Box 1">
            <a:extLst>
              <a:ext uri="{FF2B5EF4-FFF2-40B4-BE49-F238E27FC236}">
                <a16:creationId xmlns:a16="http://schemas.microsoft.com/office/drawing/2014/main" id="{3CBCFB92-63E5-8546-9E85-3D64CD4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4D9D7-C369-764B-BABE-CA8DC485FA7A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5172" name="Text Box 2">
            <a:extLst>
              <a:ext uri="{FF2B5EF4-FFF2-40B4-BE49-F238E27FC236}">
                <a16:creationId xmlns:a16="http://schemas.microsoft.com/office/drawing/2014/main" id="{9018B441-D0C9-104B-8E19-3B167522E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29006408-66B4-B54B-BF2A-0609E35E191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059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8">
            <a:extLst>
              <a:ext uri="{FF2B5EF4-FFF2-40B4-BE49-F238E27FC236}">
                <a16:creationId xmlns:a16="http://schemas.microsoft.com/office/drawing/2014/main" id="{50C28BC1-93F7-1A41-9B46-0BBF0A838F2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A8DA0BCB-3D2D-4E40-8159-7AA4B428F062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7219" name="Text Box 1">
            <a:extLst>
              <a:ext uri="{FF2B5EF4-FFF2-40B4-BE49-F238E27FC236}">
                <a16:creationId xmlns:a16="http://schemas.microsoft.com/office/drawing/2014/main" id="{E768FD13-4261-6247-933C-0520AFDF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2721655-7308-914A-BB3A-53CA193B59AD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7220" name="Text Box 2">
            <a:extLst>
              <a:ext uri="{FF2B5EF4-FFF2-40B4-BE49-F238E27FC236}">
                <a16:creationId xmlns:a16="http://schemas.microsoft.com/office/drawing/2014/main" id="{D434A9E0-F719-1D45-99F1-2A3CA99DE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7221" name="Rectangle 3">
            <a:extLst>
              <a:ext uri="{FF2B5EF4-FFF2-40B4-BE49-F238E27FC236}">
                <a16:creationId xmlns:a16="http://schemas.microsoft.com/office/drawing/2014/main" id="{8129FE72-D459-7E43-8977-03723A7B1F0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8">
            <a:extLst>
              <a:ext uri="{FF2B5EF4-FFF2-40B4-BE49-F238E27FC236}">
                <a16:creationId xmlns:a16="http://schemas.microsoft.com/office/drawing/2014/main" id="{FEC88BE0-A18C-794C-A104-9674DF9C75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7B014FD5-53F7-9D40-84BD-F6E220B0AF20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9267" name="Text Box 1">
            <a:extLst>
              <a:ext uri="{FF2B5EF4-FFF2-40B4-BE49-F238E27FC236}">
                <a16:creationId xmlns:a16="http://schemas.microsoft.com/office/drawing/2014/main" id="{ED8F5487-1EC1-D84A-A29B-BA6044544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9884A8-617C-784C-9569-FE692F5AA300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9268" name="Text Box 2">
            <a:extLst>
              <a:ext uri="{FF2B5EF4-FFF2-40B4-BE49-F238E27FC236}">
                <a16:creationId xmlns:a16="http://schemas.microsoft.com/office/drawing/2014/main" id="{CA2A8997-842E-5145-9B27-28C6C0E0E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D0D11A12-4BBD-8E44-8638-B3107875C86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8">
            <a:extLst>
              <a:ext uri="{FF2B5EF4-FFF2-40B4-BE49-F238E27FC236}">
                <a16:creationId xmlns:a16="http://schemas.microsoft.com/office/drawing/2014/main" id="{E842BC11-E715-2B49-B381-BD279306E3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7FED1BFB-96C1-5841-B00F-27250399D02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41315" name="Text Box 1">
            <a:extLst>
              <a:ext uri="{FF2B5EF4-FFF2-40B4-BE49-F238E27FC236}">
                <a16:creationId xmlns:a16="http://schemas.microsoft.com/office/drawing/2014/main" id="{4CB4B363-4122-374E-B274-40C62EFE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59DCE33-1EF9-C447-8872-491AA4071A7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1316" name="Text Box 2">
            <a:extLst>
              <a:ext uri="{FF2B5EF4-FFF2-40B4-BE49-F238E27FC236}">
                <a16:creationId xmlns:a16="http://schemas.microsoft.com/office/drawing/2014/main" id="{D162E102-2723-774A-90F2-514DDAE7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F00DC5ED-3389-7743-856C-D81769FD4AC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8">
            <a:extLst>
              <a:ext uri="{FF2B5EF4-FFF2-40B4-BE49-F238E27FC236}">
                <a16:creationId xmlns:a16="http://schemas.microsoft.com/office/drawing/2014/main" id="{5A8A3F16-EE64-7246-857F-EEC44E32A0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0E7631C-B73B-4C47-A7DB-330AD4ABBC5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43363" name="Text Box 1">
            <a:extLst>
              <a:ext uri="{FF2B5EF4-FFF2-40B4-BE49-F238E27FC236}">
                <a16:creationId xmlns:a16="http://schemas.microsoft.com/office/drawing/2014/main" id="{BA24BA07-4C6E-8342-A39E-F87D17442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E9A81C1-4D04-1B49-8708-2D8F2B5644D8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3364" name="Text Box 2">
            <a:extLst>
              <a:ext uri="{FF2B5EF4-FFF2-40B4-BE49-F238E27FC236}">
                <a16:creationId xmlns:a16="http://schemas.microsoft.com/office/drawing/2014/main" id="{392593B9-892E-E045-B5FA-403CBFD2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0C74886F-CF9E-C54B-B727-410BAB6E1A4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8">
            <a:extLst>
              <a:ext uri="{FF2B5EF4-FFF2-40B4-BE49-F238E27FC236}">
                <a16:creationId xmlns:a16="http://schemas.microsoft.com/office/drawing/2014/main" id="{C56EB058-CE84-6D44-BB6C-63B52E70693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24E5F09-F2A9-EF4D-9EE0-95BC3775DCD0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45411" name="Text Box 1">
            <a:extLst>
              <a:ext uri="{FF2B5EF4-FFF2-40B4-BE49-F238E27FC236}">
                <a16:creationId xmlns:a16="http://schemas.microsoft.com/office/drawing/2014/main" id="{DCD7D0CE-F5E8-1647-A73C-73D8566DE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A64308-BDA5-D44E-9757-4A06F6D6897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45412" name="Text Box 2">
            <a:extLst>
              <a:ext uri="{FF2B5EF4-FFF2-40B4-BE49-F238E27FC236}">
                <a16:creationId xmlns:a16="http://schemas.microsoft.com/office/drawing/2014/main" id="{48116087-3031-4645-8A2F-C8390BB3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45413" name="Rectangle 3">
            <a:extLst>
              <a:ext uri="{FF2B5EF4-FFF2-40B4-BE49-F238E27FC236}">
                <a16:creationId xmlns:a16="http://schemas.microsoft.com/office/drawing/2014/main" id="{5AA1C7D0-85D9-C14A-BA6C-D4F3ADC52D2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8">
            <a:extLst>
              <a:ext uri="{FF2B5EF4-FFF2-40B4-BE49-F238E27FC236}">
                <a16:creationId xmlns:a16="http://schemas.microsoft.com/office/drawing/2014/main" id="{AC143581-DD8E-A646-9448-9F2D6B1001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57B8FC86-F935-1946-B481-3466FEFD8FA8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55651" name="Text Box 1">
            <a:extLst>
              <a:ext uri="{FF2B5EF4-FFF2-40B4-BE49-F238E27FC236}">
                <a16:creationId xmlns:a16="http://schemas.microsoft.com/office/drawing/2014/main" id="{F529632E-146C-644F-88DA-21D915F0B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8168FBD-4D6D-614D-8705-67FA31B4ACB6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55652" name="Text Box 2">
            <a:extLst>
              <a:ext uri="{FF2B5EF4-FFF2-40B4-BE49-F238E27FC236}">
                <a16:creationId xmlns:a16="http://schemas.microsoft.com/office/drawing/2014/main" id="{1192162B-305C-2C45-A9BF-8749B323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B07300EE-676B-F14F-AF84-7A4CD5E9AD0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>
            <a:extLst>
              <a:ext uri="{FF2B5EF4-FFF2-40B4-BE49-F238E27FC236}">
                <a16:creationId xmlns:a16="http://schemas.microsoft.com/office/drawing/2014/main" id="{8EC1D7FC-F4A0-A94B-877B-7371916A6DF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F858CCE-6148-8145-AE49-8880F40322E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18787" name="Text Box 1">
            <a:extLst>
              <a:ext uri="{FF2B5EF4-FFF2-40B4-BE49-F238E27FC236}">
                <a16:creationId xmlns:a16="http://schemas.microsoft.com/office/drawing/2014/main" id="{062B2CF8-AA18-1E45-9F4A-B29F3B721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1ACD9E7-9FBE-D743-B120-A11685BEBA9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18788" name="Text Box 2">
            <a:extLst>
              <a:ext uri="{FF2B5EF4-FFF2-40B4-BE49-F238E27FC236}">
                <a16:creationId xmlns:a16="http://schemas.microsoft.com/office/drawing/2014/main" id="{7E02C3CF-53FD-EA48-BEF8-AAD93F256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6D630D7F-5807-6449-912E-DBB5E255DEE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>
            <a:extLst>
              <a:ext uri="{FF2B5EF4-FFF2-40B4-BE49-F238E27FC236}">
                <a16:creationId xmlns:a16="http://schemas.microsoft.com/office/drawing/2014/main" id="{8EC1D7FC-F4A0-A94B-877B-7371916A6DF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F858CCE-6148-8145-AE49-8880F40322E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18787" name="Text Box 1">
            <a:extLst>
              <a:ext uri="{FF2B5EF4-FFF2-40B4-BE49-F238E27FC236}">
                <a16:creationId xmlns:a16="http://schemas.microsoft.com/office/drawing/2014/main" id="{062B2CF8-AA18-1E45-9F4A-B29F3B721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1ACD9E7-9FBE-D743-B120-A11685BEBA9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18788" name="Text Box 2">
            <a:extLst>
              <a:ext uri="{FF2B5EF4-FFF2-40B4-BE49-F238E27FC236}">
                <a16:creationId xmlns:a16="http://schemas.microsoft.com/office/drawing/2014/main" id="{7E02C3CF-53FD-EA48-BEF8-AAD93F256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6D630D7F-5807-6449-912E-DBB5E255DEE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8433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8">
            <a:extLst>
              <a:ext uri="{FF2B5EF4-FFF2-40B4-BE49-F238E27FC236}">
                <a16:creationId xmlns:a16="http://schemas.microsoft.com/office/drawing/2014/main" id="{9E3A4A38-C8EC-4546-9550-E279860AA2C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A5D27E92-A176-F84D-88A1-521CB95B8828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0835" name="Text Box 1">
            <a:extLst>
              <a:ext uri="{FF2B5EF4-FFF2-40B4-BE49-F238E27FC236}">
                <a16:creationId xmlns:a16="http://schemas.microsoft.com/office/drawing/2014/main" id="{7D3C65EA-7C2D-FC46-B8EB-1423F1322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2016ED4-3E42-7E4B-A999-565B91EAADF9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0836" name="Text Box 2">
            <a:extLst>
              <a:ext uri="{FF2B5EF4-FFF2-40B4-BE49-F238E27FC236}">
                <a16:creationId xmlns:a16="http://schemas.microsoft.com/office/drawing/2014/main" id="{FA7BE2AF-6C5D-5641-909F-A4020B68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89244289-003B-C247-A511-C47FAB03AF0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8">
            <a:extLst>
              <a:ext uri="{FF2B5EF4-FFF2-40B4-BE49-F238E27FC236}">
                <a16:creationId xmlns:a16="http://schemas.microsoft.com/office/drawing/2014/main" id="{1DFCCE3C-1821-A24B-BFFA-0E54A2A668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585D376-F263-A040-968E-B968A866240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2883" name="Text Box 1">
            <a:extLst>
              <a:ext uri="{FF2B5EF4-FFF2-40B4-BE49-F238E27FC236}">
                <a16:creationId xmlns:a16="http://schemas.microsoft.com/office/drawing/2014/main" id="{5F72392D-64AA-684C-A3CD-BCBCBE950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43F8F30-BF42-B543-9594-6EA6D1CACEF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2884" name="Text Box 2">
            <a:extLst>
              <a:ext uri="{FF2B5EF4-FFF2-40B4-BE49-F238E27FC236}">
                <a16:creationId xmlns:a16="http://schemas.microsoft.com/office/drawing/2014/main" id="{8DEC51A0-5A61-8844-A529-4A9375DDB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2885" name="Rectangle 3">
            <a:extLst>
              <a:ext uri="{FF2B5EF4-FFF2-40B4-BE49-F238E27FC236}">
                <a16:creationId xmlns:a16="http://schemas.microsoft.com/office/drawing/2014/main" id="{D1C2B40E-B958-FC41-BFBC-5B8215A308C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8">
            <a:extLst>
              <a:ext uri="{FF2B5EF4-FFF2-40B4-BE49-F238E27FC236}">
                <a16:creationId xmlns:a16="http://schemas.microsoft.com/office/drawing/2014/main" id="{FCA110F0-2885-004D-975A-D8E274C69DE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ED7C87EF-8972-9F45-82A7-27EEBE47E214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4931" name="Text Box 1">
            <a:extLst>
              <a:ext uri="{FF2B5EF4-FFF2-40B4-BE49-F238E27FC236}">
                <a16:creationId xmlns:a16="http://schemas.microsoft.com/office/drawing/2014/main" id="{FC576CAB-C501-0A42-989D-5B814FFB1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1D0405B-850F-BA48-93D5-34AAA31E086F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4932" name="Text Box 2">
            <a:extLst>
              <a:ext uri="{FF2B5EF4-FFF2-40B4-BE49-F238E27FC236}">
                <a16:creationId xmlns:a16="http://schemas.microsoft.com/office/drawing/2014/main" id="{B646C9ED-4B20-B04C-9331-DF15140BA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6C7994E6-E961-8D42-8FB6-9EF06C4B688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8">
            <a:extLst>
              <a:ext uri="{FF2B5EF4-FFF2-40B4-BE49-F238E27FC236}">
                <a16:creationId xmlns:a16="http://schemas.microsoft.com/office/drawing/2014/main" id="{D8500959-F503-2A41-8C22-F297A328F5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1B5934F-3FB6-A24D-BB63-71B3CAA5C42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6979" name="Text Box 1">
            <a:extLst>
              <a:ext uri="{FF2B5EF4-FFF2-40B4-BE49-F238E27FC236}">
                <a16:creationId xmlns:a16="http://schemas.microsoft.com/office/drawing/2014/main" id="{5CA964DA-8EFD-B442-BD01-FC1B71A2D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BE76CA6-6C5D-9F43-A458-0F3EFD6C682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6980" name="Text Box 2">
            <a:extLst>
              <a:ext uri="{FF2B5EF4-FFF2-40B4-BE49-F238E27FC236}">
                <a16:creationId xmlns:a16="http://schemas.microsoft.com/office/drawing/2014/main" id="{EE59A1C7-E59E-524D-BE0F-137ED67ED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D65179AA-0513-CE42-A8D1-FA7117FB980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8">
            <a:extLst>
              <a:ext uri="{FF2B5EF4-FFF2-40B4-BE49-F238E27FC236}">
                <a16:creationId xmlns:a16="http://schemas.microsoft.com/office/drawing/2014/main" id="{C2D4D98D-0260-7643-A5A1-F2EC466C80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E9A658F-FA62-9C48-A6F1-82A1BFCD0912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29027" name="Text Box 1">
            <a:extLst>
              <a:ext uri="{FF2B5EF4-FFF2-40B4-BE49-F238E27FC236}">
                <a16:creationId xmlns:a16="http://schemas.microsoft.com/office/drawing/2014/main" id="{05807AE7-9873-6449-B855-EDE8A008D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F8C8F31-C955-FE4A-B2F7-551A4F4300FB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29028" name="Text Box 2">
            <a:extLst>
              <a:ext uri="{FF2B5EF4-FFF2-40B4-BE49-F238E27FC236}">
                <a16:creationId xmlns:a16="http://schemas.microsoft.com/office/drawing/2014/main" id="{D82ADF52-8054-374A-BC5D-849877B9B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4FAED598-C940-2246-8142-5829301D848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8">
            <a:extLst>
              <a:ext uri="{FF2B5EF4-FFF2-40B4-BE49-F238E27FC236}">
                <a16:creationId xmlns:a16="http://schemas.microsoft.com/office/drawing/2014/main" id="{3DB5EAE6-53AE-2946-9FD8-2EC8FFC3316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20EE5B2-3DFE-2440-ACE6-1FB65CA63B78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31075" name="Text Box 1">
            <a:extLst>
              <a:ext uri="{FF2B5EF4-FFF2-40B4-BE49-F238E27FC236}">
                <a16:creationId xmlns:a16="http://schemas.microsoft.com/office/drawing/2014/main" id="{0C2DB0E6-4303-A846-AA2F-E2915CED4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0DFA2D1-F507-964D-919B-099AA664E101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131076" name="Text Box 2">
            <a:extLst>
              <a:ext uri="{FF2B5EF4-FFF2-40B4-BE49-F238E27FC236}">
                <a16:creationId xmlns:a16="http://schemas.microsoft.com/office/drawing/2014/main" id="{79152C51-E085-2944-ACC9-A7CEB5F1C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491113B1-B0A2-2249-BE2B-2CF4E41C705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768024-F055-7544-96FB-07556C3E03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E32908-01C5-2B4F-8FC6-4B7835DDB83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3FC24-1AB0-304A-9255-3F1DCC71A3D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6128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C200C-D96A-0344-B5A7-54FB4FBFEDD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E344C1-D5E5-8A4B-AD79-86EF9E4739B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C0FBF-8273-4E4E-A7A9-4E602E4C91B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0086443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610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BB3F76-D725-F745-92B7-91061E49C24E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324842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CF29D7-2363-6C46-8C45-9C0CCA6999ED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73642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4FC53-F3BA-B145-929A-02D279CB8FBB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430596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E5A1BE-7E1D-5547-8179-1B2C554F3AA7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7777746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28165-9C81-3041-8273-52331510F5D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868904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7BC0E9-888E-9042-AB42-236137D68A5F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923608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B54A0E-A73B-6F4D-BAD4-B6B019ED4876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670261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ECB00B-AE3D-2749-A8A4-B8A6123021FD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5185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69158-6693-9140-93C9-61CD307F4FF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C7F24D-362F-3F44-8194-B12C813E3C2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3938D-D6B5-E445-B26D-2E9144A4417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32151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1CAF7D-9618-3640-B0EF-3D99443414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E0B73-2B82-9D48-BB51-33AFA70A49D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6262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8481B0-1337-E449-AACF-348DFA2AC60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BCCB3-C6E5-9341-BDAD-65B3A43E93B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28842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EC82FC-13D4-BD4D-9B1D-5F9A42CB13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17D18-8369-A149-8A07-B57D093E22D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12617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068B4-3BA7-8D4F-B405-CFF7EC4457F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F6B81-21AC-A243-B0EA-169968D4B1F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9383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E79DE5D-A328-EA44-B463-2BB5F657A6A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DD730-1B23-0E43-B294-9FFE0DCC7C5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8753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8F96B8E-AD50-C141-B31F-8A70797849F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9371E-3DAF-0747-ABEB-F630484B4D0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984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6EA18CD-2BFC-5840-B111-7F31C6C03CF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7D39A-3392-AE4E-846F-37DFB560E49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30551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A3158-5F1D-BB42-AF1F-DDC7771AFB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BC99C-DFFC-474F-BDB3-C928327A691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670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0DC6AA-F4E2-2A41-97F7-8691C1B1AD6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992E96-7B0F-1A40-A1F4-55B1AF90456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858D7-0B4B-554B-8C29-217D0C1133B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71835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01FD5F-8F29-6F4A-B46C-FB22B056541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FBCFB-86FB-E345-8C40-2A6F4977189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5629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DE3F24-239F-D043-A06D-4E70E18CA38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B94D4-8351-4B44-AA09-A44329AAC0B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07767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006A1F-2C81-644C-9137-55D763F8DE4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19414-AED5-1B42-B239-58CCDCFD536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86648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7236DF-3F48-194A-BEC0-7C10D6DD2B4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D4EDE-A2A0-B248-8A12-D7CB1526F23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75634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BDFF1F-CC1C-EC49-895C-996A3C9875F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1A714-4986-A44F-A2C3-8E3ACD8DDD7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4899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8B66AF-F8A0-4844-94F7-BCC1622B95F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5A623-DE8F-F94B-B47F-2432BC60949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73859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1B569-D953-C648-840D-17862F9EDC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3FBD1-D546-F548-8E25-11970C45704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71204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24958EB-34A8-5A41-B88C-29F640C832F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60B17-4B96-D941-8E7E-8B7FD09FE8E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45748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883D210-A35C-0B4F-9BCD-FDBB66BECD9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823E5-7F7B-5F46-B17F-22E3B91B3AA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75735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D63D409-A55D-4540-BBB4-161B018E8B3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775B0-4212-964E-877D-F2A37D11528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3097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63310-D981-7444-AB52-A4B72827CC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57A25B-EB62-FD4C-A5B3-B4AF9D7D3DF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AE408-2DC8-F244-839D-95F99E97275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276591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14F0A2-C511-9240-9024-9C9A9434C0C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CAC5A-FFDA-7B47-BBA6-9597E99875A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15694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96AFF-37D3-FF49-A419-A3959498337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06B98-863B-3E42-9AFB-0E88A376D09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40000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2E085D-E263-2F4A-B59C-7C678458CB8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A2090-42FF-084D-9C87-3B96262C168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8943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F61F6C-2264-CA4A-87D1-0AA7AEE4C4B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996E8-5EB0-EA48-ABAC-1100AD022DB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694657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BE3017-335D-0342-B79E-68AD84C5186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7B7E3-31F5-EA4D-A0D0-9FC71467AC6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08358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9B7A7-ABAB-5C48-B9EA-8185AD926DA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EE61A-7268-FD45-B014-8B01243418F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877235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7D8FB-1423-704B-9BAA-AB46C8B535F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97F7B-7DF7-BE49-A180-5E0200CF7E1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409718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25558-6A64-FA49-B1CF-2008D7E9ABB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F69B6-41BB-1945-932C-3A0C0B1617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39251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1D5F12-AFD1-6748-AA6E-D0B5E009CEA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12D70-455D-E24A-912C-DB86013BDBC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547319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0284C61-A663-BD49-9883-A656B3D78C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64F42-31C9-CD4E-BE8F-BC39DDCC068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6877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3E7C1D-B01D-B54A-BFFC-710FD93876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E5B39-0606-BE41-BA63-2CDAD1B3E6E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F1ECE-0331-DB49-98CD-4360F8B49EE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0940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A89750-4F41-384D-9574-5FD1095E3F9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0465-8F80-4A44-A1F2-154C5C9C096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49624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7463F2-9A50-4348-AE49-ABEDFF197F4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42E8E-B2E8-B342-8A19-6E3C4F406CA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3132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DF9ED-EEA8-8A43-9CAC-6C9133D7DD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7EE7-2241-B64B-819A-8F6E3E37E43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488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88CCC5-CBFF-6948-946D-87EBDAD621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E5C57-9114-6843-B510-D7FC8E4A021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30202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D74CF9-F147-1B45-885F-B80B6C04859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068C4-6A56-2746-ACF5-74DA79D3674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3439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A615B6-885B-3642-A318-8F1A932CF1B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D5966-669F-CA44-8358-A360C64837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656467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847080-016C-E34E-8EFD-28F8A208F99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C63C1-399E-7F46-9082-6D2CFAE0457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10412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81210C-7761-B548-86EC-AA65BC03987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C15BF-3D6F-1546-A66A-FC5A732CE00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09199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550AA0-3DD8-B44A-8F26-2E3C862DCFE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F574B-C784-AA4A-849E-CFB5D0D8FA8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4107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257E641-66C4-9042-A4AC-73108506442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E993B-2800-4249-A83B-28C18F9F69F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55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B598F0-3076-BE45-A313-8AAD5863A0C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0F302-21CD-F942-88C3-E7A7FABC608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5C778-CCB5-2842-9393-9B6E104DF33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38350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54FB51C-057C-8647-BD3C-6041131CE20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60EC6-A05A-7B44-BA1E-DAAE4967A0D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11099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945782A-3013-9A4D-883F-E924D9558F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78480-6DAA-174D-A14B-44A6E52ADBC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12533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1B2F6-A7D7-9C43-872B-71BEABB89D0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E8ED1-C5DA-054A-9F6B-2433DA704E7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62229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2D680-616D-3945-81B4-FFCDE40BF42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A3116-B463-6048-8A17-A43AC0338A8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40457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76EC0E-8CDA-A442-86A9-94CCA992A63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BC92F-95B8-3749-9084-8CD6194C885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32846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60FF4B-7B36-4F4F-90BB-5F4DFCFF88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0DFAA-C2B3-5D44-8CD4-FC196C73D59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988092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84234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39959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979019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199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85F5FCB-03BB-4346-AE68-89CB6CFACDE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BFBB1E-FB9E-4A4E-B0D5-CA1B2C72EF8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729A1-9040-BD47-8FBA-5CE74F4CE20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22643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48834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78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704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9255529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34924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8395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63866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94584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6768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4757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2124EEE-C6ED-A443-8A25-16F3C690F5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0EE18D9-FBD0-1E42-B3B4-0E0D3B4A813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80EC0-5D97-4F49-A4EB-51D5F821044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22800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99660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5631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74844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794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051822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19499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12788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46373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0CB54-085D-0A41-B530-6732195981F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D6790019-4F67-8549-BC50-6DC87DC2BE74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9545241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6F9F7-F490-1A4D-B909-DDFA3D21F8D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568C305C-957D-C645-80A8-971BC8CDC0DF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222659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E44690-C085-6946-A75F-A78C8FFF422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742B-F682-9045-9CC0-7B5DDB97253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93ADE-9838-8A47-9D39-8D91278A2AB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17900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A9A24-CB5A-A946-BC68-8BDF306EDFD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C9B7232C-9BE0-0447-A826-39C277C01992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26961797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016F2B-37B7-4B49-B585-6A2D0846BE5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792CC7B2-D67B-D647-BCF7-7F72C75F7BEE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4699613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765CA6-0D6E-CB4D-BB44-F726B69B05F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328EA6D1-52C4-9B4F-8119-EBD256CAC93A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33177202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8A62C4E-C033-B443-A160-AABD49CEB6F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A96D1015-613A-7E4B-8343-E6D9245482CD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4395281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C6EF269-C5B5-A24B-B6B2-61607982828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3F6422E4-25FC-5045-83AB-E45A66A171FF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4063510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9A9ABE-DEA8-9249-B3A5-C7FA4AE98F4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332C48F0-A631-604C-AA26-17B7982942B6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38841337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F269569-D8AD-6F41-8E8C-AD46E9D7D9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492DEB23-4103-344E-9F44-840210276B0B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41575210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267E6-CD34-7E45-8FE5-2BF59D36824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A211FE19-BC1E-A84F-B999-69F792AEB63C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20002932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D5550-DFED-1143-93ED-6C39B3EC8D2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BFE2BA30-BA96-284B-A11B-1F93E40F832A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  <p:extLst>
      <p:ext uri="{BB962C8B-B14F-4D97-AF65-F5344CB8AC3E}">
        <p14:creationId xmlns:p14="http://schemas.microsoft.com/office/powerpoint/2010/main" val="15676655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582EF-AAEE-724F-9403-BF3944CFA36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8DEB4-41B4-C347-8CCB-2FB8437D867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5874-30BA-D64C-9023-A1EBA2D7C81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C99BA-2F82-1D40-8B01-E2A7ED880DAA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0772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296B6A-0542-804B-83F6-9010AD3FF7A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FC971-C306-464A-8BAC-9D56F5D6BA1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ED58E-DDDB-114D-8294-4D05325D235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32915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8D61D0-7CF1-1E4F-B11B-F214D6AE026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313FE1-54B3-AF45-8346-46E89866D6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3B55A-4491-EE40-B230-718B7B7A1F0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C4EE-24E1-2B43-97BC-75EA5545355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555235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188B2-A94C-7642-A8D5-9CEF18929C6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87D7F-D031-8A43-96AA-5ABE044D88E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53A57D-7268-B744-94BD-E4C3C12CDB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50019-F381-A342-912C-329571F80B8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047316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D10FC2-B90A-0A4B-A22F-60050B5558C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D1139FE-1C6E-2845-A10B-3C3E1F68E5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67D1B1C-45CB-9E45-A98D-11153A05F52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703BB-BFE4-D14A-8F46-7AE0A27AFC7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8484082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F17273-3748-0648-B9DD-7D70796C76F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0E7325E-A2AB-9642-AA3C-3B34057EC53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4F3BF4B-8CA4-D34E-BA1C-04B65E8D0DA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6D5B7-1EC1-C040-880B-8483607849A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4783141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C537AE8-4A41-EC41-BA11-D52CC1BC9E2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59413F-3813-A842-A698-F4E58BCB6F2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5C5362-8667-7B4E-8658-808005113DF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B9766-070D-FF44-9389-C26CDC32BC1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274376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7459E0B-CB4B-534B-919E-6A39C44174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E8627F-AFF3-4E4D-9B6E-A72954D49AE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AB4AC6-2930-F74B-B496-4389955B5F2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76809-CED5-0345-888C-8A6DB7A1DE6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64515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9E4885-9995-8540-9599-E6B274CCB8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DFCE6F5-DC58-0749-80AA-99CE356502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51998A1-49EB-194E-8BDD-D632EB01552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49AB0-01C0-3043-A50B-BE969B270BC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67314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FD5D06-FB98-DD4D-8D0E-72A457749C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7D371B3-34CD-AA42-B59E-096DC9A1B3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F8F3C5E-9DA0-AA43-BB75-D95BA32FEE5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F7EDC-4351-DE4C-8487-D55791B6D67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3998173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7E1BB-F838-0D42-A7DA-0D69D5FDE4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3FEF24-B7B4-034A-876C-F7351F41E4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35417-9EAD-4D4F-802A-33C4FF43CDA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26ADF-3756-6C4C-B1E0-D0486CEFD716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439273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FF03-0883-4244-B3B4-E1116C8A03D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9B1F24-C925-5248-800F-50BAF0E873A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1347E-131F-FA4D-ACC8-DC126BB1A79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9F054-8F6E-E147-975E-E39245233C0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30432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0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22D1DA56-B647-5B4D-B9AF-0A3AAC769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0BC2F9E-8688-5643-85B1-AB9A06238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07FC200-42A1-DA4B-8493-795B2AAC52A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0" y="6356350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1B6E71F-5810-A245-89EF-4E5B5A64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8AC6CF7-6C20-C148-8323-DC21EDB683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4DC3466-F143-8947-A842-3EF87E8DD00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4DC3466-F143-8947-A842-3EF87E8DD009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467D6671-768B-BC4B-8E54-E2EDF15F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4" y="-20638"/>
            <a:ext cx="12230101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BC599378-3840-EA43-868B-37DE68D72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C29E8C7-8553-EB49-912B-D1B79B672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9B157D-5300-454D-ABFC-38FF363C98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FF8226B4-DAD5-7D4C-A342-D35AB773073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>
            <a:extLst>
              <a:ext uri="{FF2B5EF4-FFF2-40B4-BE49-F238E27FC236}">
                <a16:creationId xmlns:a16="http://schemas.microsoft.com/office/drawing/2014/main" id="{EF778606-E781-F641-9ACE-851EF1FC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F04B0A05-71CE-1647-A899-8CBEECF25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A606C3C-53A9-F845-9D17-10B3AA170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54B4574-1BA7-5148-AB5D-9B8E456903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3CEA5E6F-BD70-2941-B652-AF0861D8E6F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>
            <a:extLst>
              <a:ext uri="{FF2B5EF4-FFF2-40B4-BE49-F238E27FC236}">
                <a16:creationId xmlns:a16="http://schemas.microsoft.com/office/drawing/2014/main" id="{8A3478EA-39FB-2E4F-BD75-D790572B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Rectangle 2">
            <a:extLst>
              <a:ext uri="{FF2B5EF4-FFF2-40B4-BE49-F238E27FC236}">
                <a16:creationId xmlns:a16="http://schemas.microsoft.com/office/drawing/2014/main" id="{58303DEB-0CA1-6344-BFD1-983251CD2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EC87214B-E6C6-9547-8947-456671965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BCBB101-9EB6-8042-A8E5-8B98AA50D15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3DC1C6A4-F543-FE4D-9692-207822C65FF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>
            <a:extLst>
              <a:ext uri="{FF2B5EF4-FFF2-40B4-BE49-F238E27FC236}">
                <a16:creationId xmlns:a16="http://schemas.microsoft.com/office/drawing/2014/main" id="{9EEB5E36-1CE3-7F49-9FD3-AF39D0DF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5" name="Rectangle 2">
            <a:extLst>
              <a:ext uri="{FF2B5EF4-FFF2-40B4-BE49-F238E27FC236}">
                <a16:creationId xmlns:a16="http://schemas.microsoft.com/office/drawing/2014/main" id="{204FC243-F457-F84D-A65B-8BC8805A9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6CE348B-785B-FF4E-82F1-6E414F786E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C777537-2E6B-1248-BB02-86C57C24032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0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51F194B-CB54-3B48-AE96-BD45D98A94F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>
            <a:extLst>
              <a:ext uri="{FF2B5EF4-FFF2-40B4-BE49-F238E27FC236}">
                <a16:creationId xmlns:a16="http://schemas.microsoft.com/office/drawing/2014/main" id="{B1DE8782-FE42-F743-B247-81325588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3" name="Rectangle 2">
            <a:extLst>
              <a:ext uri="{FF2B5EF4-FFF2-40B4-BE49-F238E27FC236}">
                <a16:creationId xmlns:a16="http://schemas.microsoft.com/office/drawing/2014/main" id="{8FEE2418-1C7A-D743-9D9A-624C9E824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653FF8C-E2E7-AD43-9CC8-78CDCE655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>
            <a:extLst>
              <a:ext uri="{FF2B5EF4-FFF2-40B4-BE49-F238E27FC236}">
                <a16:creationId xmlns:a16="http://schemas.microsoft.com/office/drawing/2014/main" id="{61F376F5-10D3-CF4B-980B-79DEC801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07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1" name="Picture 2">
            <a:extLst>
              <a:ext uri="{FF2B5EF4-FFF2-40B4-BE49-F238E27FC236}">
                <a16:creationId xmlns:a16="http://schemas.microsoft.com/office/drawing/2014/main" id="{165CAA6B-529E-B748-8917-603916CE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043488"/>
            <a:ext cx="506306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2" name="Rectangle 3">
            <a:extLst>
              <a:ext uri="{FF2B5EF4-FFF2-40B4-BE49-F238E27FC236}">
                <a16:creationId xmlns:a16="http://schemas.microsoft.com/office/drawing/2014/main" id="{84702F8C-F9DC-1548-9C5E-3F36D2D16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9093" name="Rectangle 4">
            <a:extLst>
              <a:ext uri="{FF2B5EF4-FFF2-40B4-BE49-F238E27FC236}">
                <a16:creationId xmlns:a16="http://schemas.microsoft.com/office/drawing/2014/main" id="{7526EC39-3D1B-F74F-9F92-C10BE077A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>
            <a:extLst>
              <a:ext uri="{FF2B5EF4-FFF2-40B4-BE49-F238E27FC236}">
                <a16:creationId xmlns:a16="http://schemas.microsoft.com/office/drawing/2014/main" id="{1E9B69A6-EB6D-A84B-8BA0-9E773E1CE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51F6EF97-BE8B-FB46-B8D4-D206281DA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696FF3C-CB9B-4B40-A18B-C81E2460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056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 dirty="0"/>
              <a:t>© AP 2020 | </a:t>
            </a:r>
            <a:fld id="{B1B50C90-E7C5-EB46-955F-6D4A3E721371}" type="slidenum">
              <a:rPr lang="nl-NL" altLang="nl-BE" smtClean="0"/>
              <a:pPr>
                <a:defRPr/>
              </a:pPr>
              <a:t>‹#›</a:t>
            </a:fld>
            <a:endParaRPr lang="nl-NL" alt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>
            <a:extLst>
              <a:ext uri="{FF2B5EF4-FFF2-40B4-BE49-F238E27FC236}">
                <a16:creationId xmlns:a16="http://schemas.microsoft.com/office/drawing/2014/main" id="{A2EE99F0-4F26-5B4E-A62A-D24999978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21516A1D-39D7-8D46-8412-8B8D49BA07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5354DCA-9B27-6246-B975-DF92E5F24F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0" y="6248401"/>
            <a:ext cx="284056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2005-2006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C1181092-DD1B-E849-BA19-8486BAEEA1F8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8401"/>
            <a:ext cx="385656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BE" altLang="nl-BE"/>
              <a:t>Systeemanalyse 1TI Technieken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18165083-3E1E-7C48-BCE4-72125877B9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4056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BA59853-9C50-4443-A029-DD5DE9DFB94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5UStZUKu_rXikbK_RBA8B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434" y="2865106"/>
            <a:ext cx="1859120" cy="19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675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094" y="1674108"/>
            <a:ext cx="2354667" cy="3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519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820" y="3435083"/>
            <a:ext cx="1518941" cy="41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214"/>
              </a:spcBef>
              <a:buClrTx/>
            </a:pPr>
            <a:endParaRPr lang="nl-BE" altLang="nl-BE" sz="1181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597" y="3975812"/>
            <a:ext cx="2335759" cy="58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1358" tIns="10679" rIns="21358" bIns="10679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67"/>
              </a:spcBef>
              <a:buClrTx/>
            </a:pPr>
            <a:r>
              <a:rPr lang="nl-BE" altLang="nl-BE" sz="180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167"/>
              </a:spcBef>
              <a:buClrTx/>
            </a:pPr>
            <a:endParaRPr lang="nl-BE" altLang="nl-BE" sz="180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7779" y="1415093"/>
            <a:ext cx="4260953" cy="405240"/>
          </a:xfrm>
        </p:spPr>
        <p:txBody>
          <a:bodyPr/>
          <a:lstStyle/>
          <a:p>
            <a:r>
              <a:rPr lang="nl-BE" altLang="nl-BE" sz="1856"/>
              <a:t>System and Application Design</a:t>
            </a:r>
            <a:endParaRPr lang="en-BE" sz="2025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635" y="2199314"/>
            <a:ext cx="7830870" cy="919711"/>
          </a:xfrm>
        </p:spPr>
        <p:txBody>
          <a:bodyPr/>
          <a:lstStyle/>
          <a:p>
            <a:r>
              <a:rPr lang="nl-BE" altLang="nl-BE" sz="4500" dirty="0">
                <a:solidFill>
                  <a:srgbClr val="FFFFFF"/>
                </a:solidFill>
              </a:rPr>
              <a:t>Toestandsdiagram</a:t>
            </a:r>
            <a:endParaRPr lang="en-BE" sz="3600" dirty="0"/>
          </a:p>
        </p:txBody>
      </p:sp>
    </p:spTree>
    <p:extLst>
      <p:ext uri="{BB962C8B-B14F-4D97-AF65-F5344CB8AC3E}">
        <p14:creationId xmlns:p14="http://schemas.microsoft.com/office/powerpoint/2010/main" val="345380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1">
            <a:extLst>
              <a:ext uri="{FF2B5EF4-FFF2-40B4-BE49-F238E27FC236}">
                <a16:creationId xmlns:a16="http://schemas.microsoft.com/office/drawing/2014/main" id="{756E8A40-3857-7142-8932-42D7FA43C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95F0BA-E843-C640-B3C2-15935ED68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600913"/>
              </p:ext>
            </p:extLst>
          </p:nvPr>
        </p:nvGraphicFramePr>
        <p:xfrm>
          <a:off x="1055440" y="927101"/>
          <a:ext cx="10873208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0052" name="Text Box 3">
            <a:extLst>
              <a:ext uri="{FF2B5EF4-FFF2-40B4-BE49-F238E27FC236}">
                <a16:creationId xmlns:a16="http://schemas.microsoft.com/office/drawing/2014/main" id="{C19F50B4-3975-394C-BD9A-DE5F1350A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5CA53B1-1F64-154F-A7B0-DA71E9B4EDD7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30053" name="Picture 8" descr="funny-atom-electron-positive-geek">
            <a:extLst>
              <a:ext uri="{FF2B5EF4-FFF2-40B4-BE49-F238E27FC236}">
                <a16:creationId xmlns:a16="http://schemas.microsoft.com/office/drawing/2014/main" id="{2990C7C4-784D-4740-8C00-3CE07DA8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611775"/>
            <a:ext cx="2660488" cy="213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1">
            <a:extLst>
              <a:ext uri="{FF2B5EF4-FFF2-40B4-BE49-F238E27FC236}">
                <a16:creationId xmlns:a16="http://schemas.microsoft.com/office/drawing/2014/main" id="{8AEBC4DD-B8E1-1147-ADC8-5327C9DD2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B9462F-F6AC-DD4E-94A3-347A3FE3F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526683"/>
              </p:ext>
            </p:extLst>
          </p:nvPr>
        </p:nvGraphicFramePr>
        <p:xfrm>
          <a:off x="911424" y="939421"/>
          <a:ext cx="10945216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2100" name="Text Box 3">
            <a:extLst>
              <a:ext uri="{FF2B5EF4-FFF2-40B4-BE49-F238E27FC236}">
                <a16:creationId xmlns:a16="http://schemas.microsoft.com/office/drawing/2014/main" id="{36C9A5BA-88CF-274B-8E04-72C7588A7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49AE950-D588-C242-8611-1A9D653EAA1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32101" name="Afbeelding 4">
            <a:extLst>
              <a:ext uri="{FF2B5EF4-FFF2-40B4-BE49-F238E27FC236}">
                <a16:creationId xmlns:a16="http://schemas.microsoft.com/office/drawing/2014/main" id="{9F109347-6A2B-1340-9EC6-E84358710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4354489"/>
            <a:ext cx="2667095" cy="23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1">
            <a:extLst>
              <a:ext uri="{FF2B5EF4-FFF2-40B4-BE49-F238E27FC236}">
                <a16:creationId xmlns:a16="http://schemas.microsoft.com/office/drawing/2014/main" id="{8B333899-7140-B343-8658-4369C9DE5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4148CB1-2F62-BB4F-BAB2-C72B0FCE8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931969"/>
              </p:ext>
            </p:extLst>
          </p:nvPr>
        </p:nvGraphicFramePr>
        <p:xfrm>
          <a:off x="767408" y="537342"/>
          <a:ext cx="11161240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4148" name="Text Box 3">
            <a:extLst>
              <a:ext uri="{FF2B5EF4-FFF2-40B4-BE49-F238E27FC236}">
                <a16:creationId xmlns:a16="http://schemas.microsoft.com/office/drawing/2014/main" id="{2209D1BA-6D9F-CB43-9964-B25FCF57B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4528602-AD0E-5F4A-AA40-760C747AB4F4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F8719-05C8-9A41-9DA1-BAD281A42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16" y="3573016"/>
            <a:ext cx="3204417" cy="31174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1">
            <a:extLst>
              <a:ext uri="{FF2B5EF4-FFF2-40B4-BE49-F238E27FC236}">
                <a16:creationId xmlns:a16="http://schemas.microsoft.com/office/drawing/2014/main" id="{8B333899-7140-B343-8658-4369C9DE5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4148CB1-2F62-BB4F-BAB2-C72B0FCE8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449729"/>
              </p:ext>
            </p:extLst>
          </p:nvPr>
        </p:nvGraphicFramePr>
        <p:xfrm>
          <a:off x="1127448" y="1196976"/>
          <a:ext cx="10729192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4148" name="Text Box 3">
            <a:extLst>
              <a:ext uri="{FF2B5EF4-FFF2-40B4-BE49-F238E27FC236}">
                <a16:creationId xmlns:a16="http://schemas.microsoft.com/office/drawing/2014/main" id="{2209D1BA-6D9F-CB43-9964-B25FCF57B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4528602-AD0E-5F4A-AA40-760C747AB4F4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07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1">
            <a:extLst>
              <a:ext uri="{FF2B5EF4-FFF2-40B4-BE49-F238E27FC236}">
                <a16:creationId xmlns:a16="http://schemas.microsoft.com/office/drawing/2014/main" id="{1C6C551D-C038-524C-ACDF-5B0B3A1E5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136195" name="Text Box 2">
            <a:extLst>
              <a:ext uri="{FF2B5EF4-FFF2-40B4-BE49-F238E27FC236}">
                <a16:creationId xmlns:a16="http://schemas.microsoft.com/office/drawing/2014/main" id="{C3652D4C-C71A-D649-888B-F26E0225F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836713"/>
            <a:ext cx="10009111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00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744663" indent="-371475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buClrTx/>
              <a:buSzPct val="90000"/>
              <a:buFontTx/>
              <a:buNone/>
            </a:pPr>
            <a:endParaRPr lang="en-GB" altLang="nl-BE" dirty="0">
              <a:solidFill>
                <a:srgbClr val="68676C"/>
              </a:solidFill>
            </a:endParaRPr>
          </a:p>
          <a:p>
            <a:pPr marL="914400" lvl="2" indent="0" eaLnBrk="1" hangingPunct="1">
              <a:lnSpc>
                <a:spcPct val="80000"/>
              </a:lnSpc>
              <a:buClr>
                <a:srgbClr val="97000C"/>
              </a:buClr>
              <a:buSzPct val="90000"/>
            </a:pPr>
            <a:r>
              <a:rPr lang="en-GB" altLang="nl-BE" sz="3200" dirty="0" err="1">
                <a:solidFill>
                  <a:srgbClr val="68676C"/>
                </a:solidFill>
              </a:rPr>
              <a:t>Niet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voor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alle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klassen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</a:p>
          <a:p>
            <a:pPr marL="914400" lvl="2" indent="0" eaLnBrk="1" hangingPunct="1">
              <a:lnSpc>
                <a:spcPct val="80000"/>
              </a:lnSpc>
              <a:buClr>
                <a:srgbClr val="97000C"/>
              </a:buClr>
              <a:buSzPct val="90000"/>
            </a:pPr>
            <a:r>
              <a:rPr lang="en-GB" altLang="nl-BE" sz="3200" dirty="0">
                <a:solidFill>
                  <a:srgbClr val="68676C"/>
                </a:solidFill>
              </a:rPr>
              <a:t>(</a:t>
            </a:r>
            <a:r>
              <a:rPr lang="en-GB" altLang="nl-BE" sz="3200" dirty="0" err="1">
                <a:solidFill>
                  <a:srgbClr val="68676C"/>
                </a:solidFill>
              </a:rPr>
              <a:t>triviale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levenslopen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weglaten</a:t>
            </a:r>
            <a:r>
              <a:rPr lang="en-GB" altLang="nl-BE" sz="3200" dirty="0">
                <a:solidFill>
                  <a:srgbClr val="68676C"/>
                </a:solidFill>
              </a:rPr>
              <a:t>)</a:t>
            </a:r>
            <a:r>
              <a:rPr lang="ar-SA" altLang="nl-BE" sz="3200" dirty="0">
                <a:solidFill>
                  <a:srgbClr val="68676C"/>
                </a:solidFill>
                <a:cs typeface="Arial" panose="020B0604020202020204" pitchFamily="34" charset="0"/>
              </a:rPr>
              <a:t>‏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90000"/>
              <a:buFontTx/>
              <a:buNone/>
            </a:pPr>
            <a:endParaRPr lang="en-GB" altLang="nl-BE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buClrTx/>
              <a:buSzPct val="90000"/>
              <a:buFontTx/>
              <a:buNone/>
            </a:pPr>
            <a:endParaRPr lang="en-GB" altLang="nl-BE" dirty="0">
              <a:solidFill>
                <a:srgbClr val="68676C"/>
              </a:solidFill>
            </a:endParaRPr>
          </a:p>
        </p:txBody>
      </p:sp>
      <p:sp>
        <p:nvSpPr>
          <p:cNvPr id="136196" name="Text Box 3">
            <a:extLst>
              <a:ext uri="{FF2B5EF4-FFF2-40B4-BE49-F238E27FC236}">
                <a16:creationId xmlns:a16="http://schemas.microsoft.com/office/drawing/2014/main" id="{36719521-7715-A24F-9A89-571F5E90F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7DC25A0-D2AA-5F40-A040-261EC1B9232E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36197" name="Picture 6" descr="Image result for dont overdo it">
            <a:extLst>
              <a:ext uri="{FF2B5EF4-FFF2-40B4-BE49-F238E27FC236}">
                <a16:creationId xmlns:a16="http://schemas.microsoft.com/office/drawing/2014/main" id="{32B0FE87-DFEC-5242-A38B-A50D248C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72" y="1484785"/>
            <a:ext cx="6326967" cy="47529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1">
            <a:extLst>
              <a:ext uri="{FF2B5EF4-FFF2-40B4-BE49-F238E27FC236}">
                <a16:creationId xmlns:a16="http://schemas.microsoft.com/office/drawing/2014/main" id="{849F510D-535F-8743-863F-E9774FA73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BE3AB7C4-249B-8240-853B-101FE855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348" y="1419582"/>
            <a:ext cx="921670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00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43075" indent="-3714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914400" lvl="2" indent="0" eaLnBrk="1" hangingPunct="1">
              <a:lnSpc>
                <a:spcPct val="80000"/>
              </a:lnSpc>
              <a:spcBef>
                <a:spcPts val="600"/>
              </a:spcBef>
              <a:buClr>
                <a:srgbClr val="97000C"/>
              </a:buClr>
              <a:buSzPct val="90000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Stappenplan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Vind</a:t>
            </a:r>
            <a:r>
              <a:rPr lang="en-GB" altLang="nl-BE" sz="2800" dirty="0">
                <a:solidFill>
                  <a:srgbClr val="68676C"/>
                </a:solidFill>
              </a:rPr>
              <a:t> de </a:t>
            </a:r>
            <a:r>
              <a:rPr lang="en-GB" altLang="nl-BE" sz="2800" dirty="0" err="1">
                <a:solidFill>
                  <a:srgbClr val="68676C"/>
                </a:solidFill>
              </a:rPr>
              <a:t>toestanden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waarin</a:t>
            </a:r>
            <a:r>
              <a:rPr lang="en-GB" altLang="nl-BE" sz="2800" dirty="0">
                <a:solidFill>
                  <a:srgbClr val="68676C"/>
                </a:solidFill>
              </a:rPr>
              <a:t> object </a:t>
            </a:r>
            <a:r>
              <a:rPr lang="en-GB" altLang="nl-BE" sz="2800" dirty="0" err="1">
                <a:solidFill>
                  <a:srgbClr val="68676C"/>
                </a:solidFill>
              </a:rPr>
              <a:t>zich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kan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bevinden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Vind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voor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iedere</a:t>
            </a:r>
            <a:r>
              <a:rPr lang="en-GB" altLang="nl-BE" sz="2800" dirty="0">
                <a:solidFill>
                  <a:srgbClr val="68676C"/>
                </a:solidFill>
              </a:rPr>
              <a:t> event de </a:t>
            </a:r>
            <a:r>
              <a:rPr lang="en-GB" altLang="nl-BE" sz="2800" dirty="0" err="1">
                <a:solidFill>
                  <a:srgbClr val="68676C"/>
                </a:solidFill>
              </a:rPr>
              <a:t>bijbehorende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transitie</a:t>
            </a:r>
            <a:r>
              <a:rPr lang="en-GB" altLang="nl-BE" sz="2800" dirty="0">
                <a:solidFill>
                  <a:srgbClr val="68676C"/>
                </a:solidFill>
              </a:rPr>
              <a:t>(s)‏.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Voeg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eventueel</a:t>
            </a:r>
            <a:r>
              <a:rPr lang="en-GB" altLang="nl-BE" sz="2800" dirty="0">
                <a:solidFill>
                  <a:srgbClr val="68676C"/>
                </a:solidFill>
              </a:rPr>
              <a:t> begin- </a:t>
            </a:r>
            <a:r>
              <a:rPr lang="en-GB" altLang="nl-BE" sz="2800" dirty="0" err="1">
                <a:solidFill>
                  <a:srgbClr val="68676C"/>
                </a:solidFill>
              </a:rPr>
              <a:t>en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eindtoestanden</a:t>
            </a:r>
            <a:r>
              <a:rPr lang="en-GB" altLang="nl-BE" sz="2800" dirty="0">
                <a:solidFill>
                  <a:srgbClr val="68676C"/>
                </a:solidFill>
              </a:rPr>
              <a:t> toe.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Voeg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acties</a:t>
            </a:r>
            <a:r>
              <a:rPr lang="en-GB" altLang="nl-BE" sz="2800" dirty="0">
                <a:solidFill>
                  <a:srgbClr val="68676C"/>
                </a:solidFill>
              </a:rPr>
              <a:t> toe.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Voeg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activiteiten</a:t>
            </a:r>
            <a:r>
              <a:rPr lang="en-GB" altLang="nl-BE" sz="2800" dirty="0">
                <a:solidFill>
                  <a:srgbClr val="68676C"/>
                </a:solidFill>
              </a:rPr>
              <a:t> toe.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Voeg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eventueel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overige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informatie</a:t>
            </a:r>
            <a:r>
              <a:rPr lang="en-GB" altLang="nl-BE" sz="2800" dirty="0">
                <a:solidFill>
                  <a:srgbClr val="68676C"/>
                </a:solidFill>
              </a:rPr>
              <a:t> toe.</a:t>
            </a:r>
          </a:p>
          <a:p>
            <a:pPr lvl="3" eaLnBrk="1" hangingPunct="1">
              <a:lnSpc>
                <a:spcPct val="80000"/>
              </a:lnSpc>
              <a:spcBef>
                <a:spcPts val="5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AutoNum type="arabicPeriod"/>
              <a:defRPr/>
            </a:pPr>
            <a:r>
              <a:rPr lang="en-GB" altLang="nl-BE" sz="2800" dirty="0" err="1">
                <a:solidFill>
                  <a:srgbClr val="68676C"/>
                </a:solidFill>
              </a:rPr>
              <a:t>Itereer</a:t>
            </a:r>
            <a:r>
              <a:rPr lang="en-GB" altLang="nl-BE" sz="2800" dirty="0">
                <a:solidFill>
                  <a:srgbClr val="68676C"/>
                </a:solidFill>
              </a:rPr>
              <a:t> over de </a:t>
            </a:r>
            <a:r>
              <a:rPr lang="en-GB" altLang="nl-BE" sz="2800" dirty="0" err="1">
                <a:solidFill>
                  <a:srgbClr val="68676C"/>
                </a:solidFill>
              </a:rPr>
              <a:t>gedane</a:t>
            </a:r>
            <a:r>
              <a:rPr lang="en-GB" altLang="nl-BE" sz="2800" dirty="0">
                <a:solidFill>
                  <a:srgbClr val="68676C"/>
                </a:solidFill>
              </a:rPr>
              <a:t> </a:t>
            </a:r>
            <a:r>
              <a:rPr lang="en-GB" altLang="nl-BE" sz="2800" dirty="0" err="1">
                <a:solidFill>
                  <a:srgbClr val="68676C"/>
                </a:solidFill>
              </a:rPr>
              <a:t>stappen</a:t>
            </a:r>
            <a:r>
              <a:rPr lang="en-GB" altLang="nl-BE" sz="2800" dirty="0">
                <a:solidFill>
                  <a:srgbClr val="68676C"/>
                </a:solidFill>
              </a:rPr>
              <a:t>.</a:t>
            </a:r>
          </a:p>
          <a:p>
            <a:pPr marL="1744663" lvl="3" eaLnBrk="1" hangingPunct="1">
              <a:lnSpc>
                <a:spcPct val="80000"/>
              </a:lnSpc>
              <a:spcBef>
                <a:spcPts val="500"/>
              </a:spcBef>
              <a:buSzPct val="90000"/>
              <a:defRPr/>
            </a:pPr>
            <a:endParaRPr lang="en-GB" altLang="nl-BE" sz="2000" dirty="0">
              <a:solidFill>
                <a:srgbClr val="68676C"/>
              </a:solidFill>
            </a:endParaRPr>
          </a:p>
        </p:txBody>
      </p:sp>
      <p:sp>
        <p:nvSpPr>
          <p:cNvPr id="138244" name="Text Box 3">
            <a:extLst>
              <a:ext uri="{FF2B5EF4-FFF2-40B4-BE49-F238E27FC236}">
                <a16:creationId xmlns:a16="http://schemas.microsoft.com/office/drawing/2014/main" id="{52CA03F3-76E8-9547-89B9-056D9489B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9516511-4EBE-C349-84AC-73FA6CF62737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1">
            <a:extLst>
              <a:ext uri="{FF2B5EF4-FFF2-40B4-BE49-F238E27FC236}">
                <a16:creationId xmlns:a16="http://schemas.microsoft.com/office/drawing/2014/main" id="{5A0097E1-AE8E-8545-A347-CFB8299C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9C580C-2707-A848-9ABD-06D0C991D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964784"/>
              </p:ext>
            </p:extLst>
          </p:nvPr>
        </p:nvGraphicFramePr>
        <p:xfrm>
          <a:off x="407368" y="980729"/>
          <a:ext cx="11449272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292" name="Text Box 3">
            <a:extLst>
              <a:ext uri="{FF2B5EF4-FFF2-40B4-BE49-F238E27FC236}">
                <a16:creationId xmlns:a16="http://schemas.microsoft.com/office/drawing/2014/main" id="{CF1D3902-49D9-E349-902A-3EF038CBF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7428DBA-E7D8-5A44-B577-A2C6973B6F5A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1">
            <a:extLst>
              <a:ext uri="{FF2B5EF4-FFF2-40B4-BE49-F238E27FC236}">
                <a16:creationId xmlns:a16="http://schemas.microsoft.com/office/drawing/2014/main" id="{FB52C420-F43D-A84A-BFAF-BAD5DC449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72334B-B18E-DE4E-B08B-1FBBC7B0D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619173"/>
              </p:ext>
            </p:extLst>
          </p:nvPr>
        </p:nvGraphicFramePr>
        <p:xfrm>
          <a:off x="1847850" y="1196975"/>
          <a:ext cx="9936782" cy="52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2340" name="Text Box 3">
            <a:extLst>
              <a:ext uri="{FF2B5EF4-FFF2-40B4-BE49-F238E27FC236}">
                <a16:creationId xmlns:a16="http://schemas.microsoft.com/office/drawing/2014/main" id="{FB1DA7B1-749D-814B-806F-9586F477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4E05202-1B30-F44B-A702-A87F66623955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1">
            <a:extLst>
              <a:ext uri="{FF2B5EF4-FFF2-40B4-BE49-F238E27FC236}">
                <a16:creationId xmlns:a16="http://schemas.microsoft.com/office/drawing/2014/main" id="{50C5435A-75ED-C04C-BFD4-373EDA55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746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Werkwijze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520988-DF6D-0B41-AF99-CF2463283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049287"/>
              </p:ext>
            </p:extLst>
          </p:nvPr>
        </p:nvGraphicFramePr>
        <p:xfrm>
          <a:off x="1827225" y="1160462"/>
          <a:ext cx="10152806" cy="511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4388" name="Text Box 3">
            <a:extLst>
              <a:ext uri="{FF2B5EF4-FFF2-40B4-BE49-F238E27FC236}">
                <a16:creationId xmlns:a16="http://schemas.microsoft.com/office/drawing/2014/main" id="{712F648A-4ED4-134E-8F9F-B7158F82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C75452A-26B6-CD40-8CDC-B284A7212AF2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>
            <a:extLst>
              <a:ext uri="{FF2B5EF4-FFF2-40B4-BE49-F238E27FC236}">
                <a16:creationId xmlns:a16="http://schemas.microsoft.com/office/drawing/2014/main" id="{A88984A8-1247-324A-A4E7-880604A43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Case</a:t>
            </a:r>
          </a:p>
        </p:txBody>
      </p:sp>
      <p:sp>
        <p:nvSpPr>
          <p:cNvPr id="154627" name="Text Box 2">
            <a:extLst>
              <a:ext uri="{FF2B5EF4-FFF2-40B4-BE49-F238E27FC236}">
                <a16:creationId xmlns:a16="http://schemas.microsoft.com/office/drawing/2014/main" id="{A4D044CB-6DFC-0946-9664-74988FC6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SzPct val="90000"/>
              <a:buFontTx/>
              <a:buNone/>
            </a:pPr>
            <a:r>
              <a:rPr lang="en-GB" altLang="nl-BE">
                <a:solidFill>
                  <a:srgbClr val="68676C"/>
                </a:solidFill>
              </a:rPr>
              <a:t>		Zie boek blz. 159 t/m 167</a:t>
            </a:r>
          </a:p>
        </p:txBody>
      </p:sp>
      <p:sp>
        <p:nvSpPr>
          <p:cNvPr id="154628" name="Text Box 3">
            <a:extLst>
              <a:ext uri="{FF2B5EF4-FFF2-40B4-BE49-F238E27FC236}">
                <a16:creationId xmlns:a16="http://schemas.microsoft.com/office/drawing/2014/main" id="{19FA21E1-2B47-5F40-B4D1-07F1E11D3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nl-NL" altLang="nl-BE" sz="1200" dirty="0">
                <a:solidFill>
                  <a:srgbClr val="666666"/>
                </a:solidFill>
              </a:rPr>
              <a:t>© AP 2020 | </a:t>
            </a:r>
            <a:fld id="{40715976-78CB-8A49-BEF7-CE1EE8C76ECF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GB" altLang="nl-BE" sz="1200" dirty="0">
              <a:solidFill>
                <a:srgbClr val="929292"/>
              </a:solidFill>
            </a:endParaRPr>
          </a:p>
        </p:txBody>
      </p:sp>
      <p:pic>
        <p:nvPicPr>
          <p:cNvPr id="154629" name="Picture 6" descr="Image result for heat funny">
            <a:extLst>
              <a:ext uri="{FF2B5EF4-FFF2-40B4-BE49-F238E27FC236}">
                <a16:creationId xmlns:a16="http://schemas.microsoft.com/office/drawing/2014/main" id="{617004CF-EFD8-8945-B793-269D48DA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1989139"/>
            <a:ext cx="46799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>
            <a:extLst>
              <a:ext uri="{FF2B5EF4-FFF2-40B4-BE49-F238E27FC236}">
                <a16:creationId xmlns:a16="http://schemas.microsoft.com/office/drawing/2014/main" id="{0B45795E-6F51-FF4B-B536-AC1469FD9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Toestandsdiagrammen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A307898F-5EB1-7240-BFC1-412403A22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752" y="1268761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603250" indent="-6000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2663" indent="-5238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5613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4000" dirty="0" err="1">
                <a:solidFill>
                  <a:srgbClr val="68676C"/>
                </a:solidFill>
              </a:rPr>
              <a:t>Concepten</a:t>
            </a:r>
            <a:endParaRPr lang="en-GB" altLang="nl-BE" sz="4000" dirty="0">
              <a:solidFill>
                <a:srgbClr val="68676C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4000" dirty="0" err="1">
                <a:solidFill>
                  <a:srgbClr val="68676C"/>
                </a:solidFill>
              </a:rPr>
              <a:t>Werkwijze</a:t>
            </a:r>
            <a:r>
              <a:rPr lang="en-GB" altLang="nl-BE" sz="4000" dirty="0">
                <a:solidFill>
                  <a:srgbClr val="68676C"/>
                </a:solidFill>
              </a:rPr>
              <a:t> </a:t>
            </a:r>
          </a:p>
          <a:p>
            <a:pPr eaLnBrk="1" hangingPunct="1">
              <a:lnSpc>
                <a:spcPct val="20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4000" dirty="0">
                <a:solidFill>
                  <a:srgbClr val="68676C"/>
                </a:solidFill>
              </a:rPr>
              <a:t>Case</a:t>
            </a:r>
          </a:p>
        </p:txBody>
      </p:sp>
      <p:sp>
        <p:nvSpPr>
          <p:cNvPr id="119812" name="Text Box 3">
            <a:extLst>
              <a:ext uri="{FF2B5EF4-FFF2-40B4-BE49-F238E27FC236}">
                <a16:creationId xmlns:a16="http://schemas.microsoft.com/office/drawing/2014/main" id="{A45B7D9D-1E1A-894B-9038-84597AECA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1563F4-DAFB-2D45-8626-BC1451329511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64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4456454" y="2740425"/>
            <a:ext cx="3564396" cy="108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6469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6469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08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>
            <a:extLst>
              <a:ext uri="{FF2B5EF4-FFF2-40B4-BE49-F238E27FC236}">
                <a16:creationId xmlns:a16="http://schemas.microsoft.com/office/drawing/2014/main" id="{6DC63DBD-C474-D047-A768-71932F58E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Toestandsdiagrammen - voorbeeld</a:t>
            </a:r>
          </a:p>
        </p:txBody>
      </p:sp>
      <p:sp>
        <p:nvSpPr>
          <p:cNvPr id="117763" name="Text Box 3">
            <a:extLst>
              <a:ext uri="{FF2B5EF4-FFF2-40B4-BE49-F238E27FC236}">
                <a16:creationId xmlns:a16="http://schemas.microsoft.com/office/drawing/2014/main" id="{57562A40-6EE1-ED46-B0CB-C8767F9F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36C52E5-CAE8-5F4F-9C16-B4B0C958D39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20E75-9B7A-914D-BE97-E450BA49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96" y="1268761"/>
            <a:ext cx="5705008" cy="4897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721AA-90BF-AF4C-BB65-C949A22309D4}"/>
              </a:ext>
            </a:extLst>
          </p:cNvPr>
          <p:cNvSpPr/>
          <p:nvPr/>
        </p:nvSpPr>
        <p:spPr>
          <a:xfrm>
            <a:off x="5447928" y="61588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Bron</a:t>
            </a:r>
            <a:r>
              <a:rPr lang="en-US" sz="900" dirty="0">
                <a:solidFill>
                  <a:srgbClr val="333333"/>
                </a:solidFill>
                <a:latin typeface="Times New Roman" panose="02020603050405020304" pitchFamily="18" charset="0"/>
              </a:rPr>
              <a:t>: https://</a:t>
            </a:r>
            <a:r>
              <a:rPr lang="en-US" sz="9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sites.google.com</a:t>
            </a:r>
            <a:r>
              <a:rPr lang="en-US" sz="900" dirty="0">
                <a:solidFill>
                  <a:srgbClr val="333333"/>
                </a:solidFill>
                <a:latin typeface="Times New Roman" panose="02020603050405020304" pitchFamily="18" charset="0"/>
              </a:rPr>
              <a:t>/site/</a:t>
            </a:r>
            <a:r>
              <a:rPr lang="en-US" sz="9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humanlifecycle</a:t>
            </a:r>
            <a:r>
              <a:rPr lang="en-US" sz="900" dirty="0">
                <a:solidFill>
                  <a:srgbClr val="333333"/>
                </a:solidFill>
                <a:latin typeface="Times New Roman" panose="02020603050405020304" pitchFamily="18" charset="0"/>
              </a:rPr>
              <a:t>/Home. (13/10/2020).</a:t>
            </a:r>
            <a:endParaRPr lang="en-US" sz="9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>
            <a:extLst>
              <a:ext uri="{FF2B5EF4-FFF2-40B4-BE49-F238E27FC236}">
                <a16:creationId xmlns:a16="http://schemas.microsoft.com/office/drawing/2014/main" id="{6DC63DBD-C474-D047-A768-71932F58E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Toestandsdiagrammen - voorbeeld</a:t>
            </a:r>
          </a:p>
        </p:txBody>
      </p:sp>
      <p:sp>
        <p:nvSpPr>
          <p:cNvPr id="117763" name="Text Box 3">
            <a:extLst>
              <a:ext uri="{FF2B5EF4-FFF2-40B4-BE49-F238E27FC236}">
                <a16:creationId xmlns:a16="http://schemas.microsoft.com/office/drawing/2014/main" id="{57562A40-6EE1-ED46-B0CB-C8767F9FC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36C52E5-CAE8-5F4F-9C16-B4B0C958D39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sp>
        <p:nvSpPr>
          <p:cNvPr id="117764" name="Rechthoek 1">
            <a:extLst>
              <a:ext uri="{FF2B5EF4-FFF2-40B4-BE49-F238E27FC236}">
                <a16:creationId xmlns:a16="http://schemas.microsoft.com/office/drawing/2014/main" id="{A2CA11A1-1E05-5343-BD89-6F9A1F6E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352" y="5962465"/>
            <a:ext cx="48445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BE" altLang="nl-BE" sz="900" u="sng" dirty="0">
                <a:solidFill>
                  <a:schemeClr val="tx1"/>
                </a:solidFill>
                <a:latin typeface="YouTube N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Bron: https://www.youtube.com/watch?v=ABA3TGQVhTg&amp;t=13s  (BrainlessCreations</a:t>
            </a:r>
            <a:r>
              <a:rPr lang="nl-BE" altLang="nl-BE" sz="900" u="sng" dirty="0">
                <a:solidFill>
                  <a:schemeClr val="tx1"/>
                </a:solidFill>
                <a:latin typeface="YouTube Noto"/>
              </a:rPr>
              <a:t>, 13/10/2020)</a:t>
            </a:r>
            <a:endParaRPr lang="nl-BE" altLang="nl-BE" sz="900" dirty="0">
              <a:solidFill>
                <a:schemeClr val="tx1"/>
              </a:solidFill>
            </a:endParaRPr>
          </a:p>
        </p:txBody>
      </p:sp>
      <p:pic>
        <p:nvPicPr>
          <p:cNvPr id="117765" name="Afbeelding 1">
            <a:extLst>
              <a:ext uri="{FF2B5EF4-FFF2-40B4-BE49-F238E27FC236}">
                <a16:creationId xmlns:a16="http://schemas.microsoft.com/office/drawing/2014/main" id="{9C0FD76E-CB10-504D-AB43-28EAD6ADB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1243014"/>
            <a:ext cx="68770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311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>
            <a:extLst>
              <a:ext uri="{FF2B5EF4-FFF2-40B4-BE49-F238E27FC236}">
                <a16:creationId xmlns:a16="http://schemas.microsoft.com/office/drawing/2014/main" id="{0B45795E-6F51-FF4B-B536-AC1469FD9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1C80B88-6EF1-B24F-B4EE-62C0E7920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220539"/>
              </p:ext>
            </p:extLst>
          </p:nvPr>
        </p:nvGraphicFramePr>
        <p:xfrm>
          <a:off x="839416" y="1196976"/>
          <a:ext cx="11089232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9812" name="Text Box 3">
            <a:extLst>
              <a:ext uri="{FF2B5EF4-FFF2-40B4-BE49-F238E27FC236}">
                <a16:creationId xmlns:a16="http://schemas.microsoft.com/office/drawing/2014/main" id="{A45B7D9D-1E1A-894B-9038-84597AECA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1563F4-DAFB-2D45-8626-BC1451329511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1">
            <a:extLst>
              <a:ext uri="{FF2B5EF4-FFF2-40B4-BE49-F238E27FC236}">
                <a16:creationId xmlns:a16="http://schemas.microsoft.com/office/drawing/2014/main" id="{E11B1E69-9B8C-664B-A0FD-E005CC0DC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C77BD3-3399-784D-9CD9-9FA306A8B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019767"/>
              </p:ext>
            </p:extLst>
          </p:nvPr>
        </p:nvGraphicFramePr>
        <p:xfrm>
          <a:off x="1055440" y="908721"/>
          <a:ext cx="10945216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1860" name="Text Box 3">
            <a:extLst>
              <a:ext uri="{FF2B5EF4-FFF2-40B4-BE49-F238E27FC236}">
                <a16:creationId xmlns:a16="http://schemas.microsoft.com/office/drawing/2014/main" id="{8CF4109E-07AA-D345-ABB6-E8FB2FC85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CC0D2FC-38C7-1143-94B9-7020849767CA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>
            <a:extLst>
              <a:ext uri="{FF2B5EF4-FFF2-40B4-BE49-F238E27FC236}">
                <a16:creationId xmlns:a16="http://schemas.microsoft.com/office/drawing/2014/main" id="{4DB92EBD-AC88-E244-B875-74247D8B0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039BFF-D29B-BD44-828A-0AA793EA6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950396"/>
              </p:ext>
            </p:extLst>
          </p:nvPr>
        </p:nvGraphicFramePr>
        <p:xfrm>
          <a:off x="983432" y="1196976"/>
          <a:ext cx="10945216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3908" name="Text Box 3">
            <a:extLst>
              <a:ext uri="{FF2B5EF4-FFF2-40B4-BE49-F238E27FC236}">
                <a16:creationId xmlns:a16="http://schemas.microsoft.com/office/drawing/2014/main" id="{1F574FBB-B76D-8346-9366-12AA73920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F3A8F29-7E22-B843-AECD-51D7361477D2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1">
            <a:extLst>
              <a:ext uri="{FF2B5EF4-FFF2-40B4-BE49-F238E27FC236}">
                <a16:creationId xmlns:a16="http://schemas.microsoft.com/office/drawing/2014/main" id="{46F13E08-694D-2541-8251-318B24C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B69778-17B8-1445-A57A-F53A2359F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454725"/>
              </p:ext>
            </p:extLst>
          </p:nvPr>
        </p:nvGraphicFramePr>
        <p:xfrm>
          <a:off x="1703388" y="819217"/>
          <a:ext cx="8785100" cy="73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5956" name="Text Box 3">
            <a:extLst>
              <a:ext uri="{FF2B5EF4-FFF2-40B4-BE49-F238E27FC236}">
                <a16:creationId xmlns:a16="http://schemas.microsoft.com/office/drawing/2014/main" id="{BEE3F6EA-3231-E24D-80DF-D293EFE8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A010B68-CAB1-B840-9E98-CD4F303DF365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GB" altLang="nl-BE" sz="1200">
              <a:solidFill>
                <a:srgbClr val="929292"/>
              </a:solidFill>
            </a:endParaRPr>
          </a:p>
        </p:txBody>
      </p:sp>
      <p:pic>
        <p:nvPicPr>
          <p:cNvPr id="125957" name="Picture 6" descr="Image result for guards">
            <a:extLst>
              <a:ext uri="{FF2B5EF4-FFF2-40B4-BE49-F238E27FC236}">
                <a16:creationId xmlns:a16="http://schemas.microsoft.com/office/drawing/2014/main" id="{33547AE9-1BF4-6942-A5E9-40D69169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668464"/>
            <a:ext cx="8856662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8" descr="Image result for security guards">
            <a:extLst>
              <a:ext uri="{FF2B5EF4-FFF2-40B4-BE49-F238E27FC236}">
                <a16:creationId xmlns:a16="http://schemas.microsoft.com/office/drawing/2014/main" id="{A0059BF7-5805-B443-9CCF-03DF0A0B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81163"/>
            <a:ext cx="367188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1">
            <a:extLst>
              <a:ext uri="{FF2B5EF4-FFF2-40B4-BE49-F238E27FC236}">
                <a16:creationId xmlns:a16="http://schemas.microsoft.com/office/drawing/2014/main" id="{757BF86F-D860-8843-951C-76366A15C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Concepten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682F0A-D1FB-094B-B73C-4C2A5FA26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819043"/>
              </p:ext>
            </p:extLst>
          </p:nvPr>
        </p:nvGraphicFramePr>
        <p:xfrm>
          <a:off x="983432" y="1196976"/>
          <a:ext cx="10945216" cy="489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8004" name="Text Box 3">
            <a:extLst>
              <a:ext uri="{FF2B5EF4-FFF2-40B4-BE49-F238E27FC236}">
                <a16:creationId xmlns:a16="http://schemas.microsoft.com/office/drawing/2014/main" id="{4B3B94DF-6D47-B14E-B13D-540FBC18F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5510502-72AE-AA4A-A3F5-BBE8508CB57D}" type="slidenum">
              <a:rPr lang="en-GB" altLang="nl-BE" sz="1200">
                <a:solidFill>
                  <a:srgbClr val="929292"/>
                </a:solidFill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GB" altLang="nl-BE" sz="12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1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628</Words>
  <Application>Microsoft Macintosh PowerPoint</Application>
  <PresentationFormat>Widescreen</PresentationFormat>
  <Paragraphs>160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Algerian</vt:lpstr>
      <vt:lpstr>Arial</vt:lpstr>
      <vt:lpstr>Century Gothic</vt:lpstr>
      <vt:lpstr>Times New Roman</vt:lpstr>
      <vt:lpstr>YouTube Noto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System and 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43</cp:revision>
  <cp:lastPrinted>1601-01-01T00:00:00Z</cp:lastPrinted>
  <dcterms:created xsi:type="dcterms:W3CDTF">2013-03-08T10:37:44Z</dcterms:created>
  <dcterms:modified xsi:type="dcterms:W3CDTF">2020-10-01T12:33:17Z</dcterms:modified>
</cp:coreProperties>
</file>